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79" r:id="rId1"/>
    <p:sldMasterId id="2147485944" r:id="rId2"/>
    <p:sldMasterId id="2147486355" r:id="rId3"/>
  </p:sldMasterIdLst>
  <p:notesMasterIdLst>
    <p:notesMasterId r:id="rId26"/>
  </p:notesMasterIdLst>
  <p:handoutMasterIdLst>
    <p:handoutMasterId r:id="rId27"/>
  </p:handoutMasterIdLst>
  <p:sldIdLst>
    <p:sldId id="2034" r:id="rId4"/>
    <p:sldId id="411" r:id="rId5"/>
    <p:sldId id="1626" r:id="rId6"/>
    <p:sldId id="471" r:id="rId7"/>
    <p:sldId id="1632" r:id="rId8"/>
    <p:sldId id="1633" r:id="rId9"/>
    <p:sldId id="1637" r:id="rId10"/>
    <p:sldId id="1638" r:id="rId11"/>
    <p:sldId id="1636" r:id="rId12"/>
    <p:sldId id="412" r:id="rId13"/>
    <p:sldId id="2065" r:id="rId14"/>
    <p:sldId id="2067" r:id="rId15"/>
    <p:sldId id="2047" r:id="rId16"/>
    <p:sldId id="2054" r:id="rId17"/>
    <p:sldId id="2057" r:id="rId18"/>
    <p:sldId id="2056" r:id="rId19"/>
    <p:sldId id="2064" r:id="rId20"/>
    <p:sldId id="2058" r:id="rId21"/>
    <p:sldId id="2059" r:id="rId22"/>
    <p:sldId id="2060" r:id="rId23"/>
    <p:sldId id="2061" r:id="rId24"/>
    <p:sldId id="2062" r:id="rId25"/>
  </p:sldIdLst>
  <p:sldSz cx="9144000" cy="6858000" type="screen4x3"/>
  <p:notesSz cx="9296400" cy="7010400"/>
  <p:defaultTextStyle>
    <a:defPPr>
      <a:defRPr lang="en-US"/>
    </a:defPPr>
    <a:lvl1pPr algn="l" rtl="0" fontAlgn="base">
      <a:spcBef>
        <a:spcPct val="0"/>
      </a:spcBef>
      <a:spcAft>
        <a:spcPct val="0"/>
      </a:spcAft>
      <a:defRPr sz="1400" kern="1200">
        <a:solidFill>
          <a:schemeClr val="tx1"/>
        </a:solidFill>
        <a:latin typeface="Verdana" pitchFamily="34" charset="0"/>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533">
          <p15:clr>
            <a:srgbClr val="A4A3A4"/>
          </p15:clr>
        </p15:guide>
        <p15:guide id="2" orient="horz" pos="2184" userDrawn="1">
          <p15:clr>
            <a:srgbClr val="A4A3A4"/>
          </p15:clr>
        </p15:guide>
        <p15:guide id="3" pos="2856" userDrawn="1">
          <p15:clr>
            <a:srgbClr val="A4A3A4"/>
          </p15:clr>
        </p15:guide>
        <p15:guide id="4" pos="5160" userDrawn="1">
          <p15:clr>
            <a:srgbClr val="A4A3A4"/>
          </p15:clr>
        </p15:guide>
        <p15:guide id="5" pos="1997">
          <p15:clr>
            <a:srgbClr val="A4A3A4"/>
          </p15:clr>
        </p15:guide>
        <p15:guide id="6" pos="2784" userDrawn="1">
          <p15:clr>
            <a:srgbClr val="A4A3A4"/>
          </p15:clr>
        </p15:guide>
        <p15:guide id="7" pos="168" userDrawn="1">
          <p15:clr>
            <a:srgbClr val="A4A3A4"/>
          </p15:clr>
        </p15:guide>
        <p15:guide id="8" pos="5616" userDrawn="1">
          <p15:clr>
            <a:srgbClr val="A4A3A4"/>
          </p15:clr>
        </p15:guide>
      </p15:sldGuideLst>
    </p:ext>
    <p:ext uri="{2D200454-40CA-4A62-9FC3-DE9A4176ACB9}">
      <p15:notesGuideLst xmlns:p15="http://schemas.microsoft.com/office/powerpoint/2012/main">
        <p15:guide id="1" orient="horz" pos="2222" userDrawn="1">
          <p15:clr>
            <a:srgbClr val="A4A3A4"/>
          </p15:clr>
        </p15:guide>
        <p15:guide id="2" pos="2955" userDrawn="1">
          <p15:clr>
            <a:srgbClr val="A4A3A4"/>
          </p15:clr>
        </p15:guide>
        <p15:guide id="3" orient="horz" pos="2208" userDrawn="1">
          <p15:clr>
            <a:srgbClr val="A4A3A4"/>
          </p15:clr>
        </p15:guide>
        <p15:guide id="4" pos="29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Valles" initials="KV" lastIdx="9" clrIdx="0">
    <p:extLst>
      <p:ext uri="{19B8F6BF-5375-455C-9EA6-DF929625EA0E}">
        <p15:presenceInfo xmlns:p15="http://schemas.microsoft.com/office/powerpoint/2012/main" userId="Kevin Valles" providerId="None"/>
      </p:ext>
    </p:extLst>
  </p:cmAuthor>
  <p:cmAuthor id="2" name="Ryan Williams" initials="RW" lastIdx="2" clrIdx="1">
    <p:extLst>
      <p:ext uri="{19B8F6BF-5375-455C-9EA6-DF929625EA0E}">
        <p15:presenceInfo xmlns:p15="http://schemas.microsoft.com/office/powerpoint/2012/main" userId="S-1-5-21-1292428093-1547161642-1417001333-7726" providerId="AD"/>
      </p:ext>
    </p:extLst>
  </p:cmAuthor>
  <p:cmAuthor id="3" name="Elicia Sanchez" initials="ES" lastIdx="3" clrIdx="2">
    <p:extLst>
      <p:ext uri="{19B8F6BF-5375-455C-9EA6-DF929625EA0E}">
        <p15:presenceInfo xmlns:p15="http://schemas.microsoft.com/office/powerpoint/2012/main" userId="S-1-5-21-1292428093-1547161642-1417001333-1121" providerId="AD"/>
      </p:ext>
    </p:extLst>
  </p:cmAuthor>
  <p:cmAuthor id="4" name="David Carlson" initials="DC" lastIdx="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99"/>
    <a:srgbClr val="FFFFCC"/>
    <a:srgbClr val="ABCFA1"/>
    <a:srgbClr val="23639B"/>
    <a:srgbClr val="FF0000"/>
    <a:srgbClr val="FF00FF"/>
    <a:srgbClr val="D729CF"/>
    <a:srgbClr val="66FF66"/>
    <a:srgbClr val="7EC23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65" autoAdjust="0"/>
    <p:restoredTop sz="96725" autoAdjust="0"/>
  </p:normalViewPr>
  <p:slideViewPr>
    <p:cSldViewPr snapToGrid="0" snapToObjects="1" showGuides="1">
      <p:cViewPr varScale="1">
        <p:scale>
          <a:sx n="161" d="100"/>
          <a:sy n="161" d="100"/>
        </p:scale>
        <p:origin x="1696" y="100"/>
      </p:cViewPr>
      <p:guideLst>
        <p:guide orient="horz" pos="533"/>
        <p:guide orient="horz" pos="2184"/>
        <p:guide pos="2856"/>
        <p:guide pos="5160"/>
        <p:guide pos="1997"/>
        <p:guide pos="2784"/>
        <p:guide pos="168"/>
        <p:guide pos="5616"/>
      </p:guideLst>
    </p:cSldViewPr>
  </p:slideViewPr>
  <p:outlineViewPr>
    <p:cViewPr>
      <p:scale>
        <a:sx n="33" d="100"/>
        <a:sy n="33" d="100"/>
      </p:scale>
      <p:origin x="0" y="-58728"/>
    </p:cViewPr>
  </p:outlineViewPr>
  <p:notesTextViewPr>
    <p:cViewPr>
      <p:scale>
        <a:sx n="3" d="2"/>
        <a:sy n="3" d="2"/>
      </p:scale>
      <p:origin x="0" y="0"/>
    </p:cViewPr>
  </p:notesTextViewPr>
  <p:sorterViewPr>
    <p:cViewPr varScale="1">
      <p:scale>
        <a:sx n="100" d="100"/>
        <a:sy n="100" d="100"/>
      </p:scale>
      <p:origin x="0" y="-13216"/>
    </p:cViewPr>
  </p:sorterViewPr>
  <p:notesViewPr>
    <p:cSldViewPr snapToGrid="0" snapToObjects="1" showGuides="1">
      <p:cViewPr varScale="1">
        <p:scale>
          <a:sx n="122" d="100"/>
          <a:sy n="122" d="100"/>
        </p:scale>
        <p:origin x="4488" y="200"/>
      </p:cViewPr>
      <p:guideLst>
        <p:guide orient="horz" pos="2222"/>
        <p:guide pos="2955"/>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Murdock" userId="90ac642f-809d-4a6f-baf0-273edf9b7301" providerId="ADAL" clId="{BAE2DAE2-352B-4716-AC82-DF74592A7122}"/>
    <pc:docChg chg="modSld">
      <pc:chgData name="Ryan Murdock" userId="90ac642f-809d-4a6f-baf0-273edf9b7301" providerId="ADAL" clId="{BAE2DAE2-352B-4716-AC82-DF74592A7122}" dt="2024-12-12T17:55:34.027" v="1" actId="20577"/>
      <pc:docMkLst>
        <pc:docMk/>
      </pc:docMkLst>
      <pc:sldChg chg="modSp mod">
        <pc:chgData name="Ryan Murdock" userId="90ac642f-809d-4a6f-baf0-273edf9b7301" providerId="ADAL" clId="{BAE2DAE2-352B-4716-AC82-DF74592A7122}" dt="2024-12-12T17:55:34.027" v="1" actId="20577"/>
        <pc:sldMkLst>
          <pc:docMk/>
          <pc:sldMk cId="3405592666" sldId="2034"/>
        </pc:sldMkLst>
        <pc:spChg chg="mod">
          <ac:chgData name="Ryan Murdock" userId="90ac642f-809d-4a6f-baf0-273edf9b7301" providerId="ADAL" clId="{BAE2DAE2-352B-4716-AC82-DF74592A7122}" dt="2024-12-12T17:55:34.027" v="1" actId="20577"/>
          <ac:spMkLst>
            <pc:docMk/>
            <pc:sldMk cId="3405592666" sldId="2034"/>
            <ac:spMk id="5" creationId="{0C98C443-1B06-2A7F-0E46-39F0E254E3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30" y="13"/>
            <a:ext cx="4029285" cy="34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99" tIns="44240" rIns="88499" bIns="44240" numCol="1" anchor="t" anchorCtr="0" compatLnSpc="1">
            <a:prstTxWarp prst="textNoShape">
              <a:avLst/>
            </a:prstTxWarp>
          </a:bodyPr>
          <a:lstStyle>
            <a:lvl1pPr defTabSz="885704">
              <a:defRPr sz="1100" dirty="0">
                <a:latin typeface="Arial" charset="0"/>
              </a:defRPr>
            </a:lvl1pPr>
          </a:lstStyle>
          <a:p>
            <a:pPr>
              <a:defRPr/>
            </a:pPr>
            <a:endParaRPr lang="en-US" dirty="0"/>
          </a:p>
        </p:txBody>
      </p:sp>
      <p:sp>
        <p:nvSpPr>
          <p:cNvPr id="169987" name="Rectangle 3"/>
          <p:cNvSpPr>
            <a:spLocks noGrp="1" noChangeArrowheads="1"/>
          </p:cNvSpPr>
          <p:nvPr>
            <p:ph type="dt" sz="quarter" idx="1"/>
          </p:nvPr>
        </p:nvSpPr>
        <p:spPr bwMode="auto">
          <a:xfrm>
            <a:off x="5265048" y="13"/>
            <a:ext cx="4029285" cy="34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99" tIns="44240" rIns="88499" bIns="44240" numCol="1" anchor="t" anchorCtr="0" compatLnSpc="1">
            <a:prstTxWarp prst="textNoShape">
              <a:avLst/>
            </a:prstTxWarp>
          </a:bodyPr>
          <a:lstStyle>
            <a:lvl1pPr algn="r" defTabSz="885704">
              <a:defRPr sz="1100" dirty="0">
                <a:latin typeface="Arial" charset="0"/>
              </a:defRPr>
            </a:lvl1pPr>
          </a:lstStyle>
          <a:p>
            <a:pPr>
              <a:defRPr/>
            </a:pPr>
            <a:endParaRPr lang="en-US" dirty="0"/>
          </a:p>
        </p:txBody>
      </p:sp>
      <p:sp>
        <p:nvSpPr>
          <p:cNvPr id="169988" name="Rectangle 4"/>
          <p:cNvSpPr>
            <a:spLocks noGrp="1" noChangeArrowheads="1"/>
          </p:cNvSpPr>
          <p:nvPr>
            <p:ph type="ftr" sz="quarter" idx="2"/>
          </p:nvPr>
        </p:nvSpPr>
        <p:spPr bwMode="auto">
          <a:xfrm>
            <a:off x="30" y="6662056"/>
            <a:ext cx="4029285" cy="34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99" tIns="44240" rIns="88499" bIns="44240" numCol="1" anchor="b" anchorCtr="0" compatLnSpc="1">
            <a:prstTxWarp prst="textNoShape">
              <a:avLst/>
            </a:prstTxWarp>
          </a:bodyPr>
          <a:lstStyle>
            <a:lvl1pPr defTabSz="885704">
              <a:defRPr sz="1100" dirty="0">
                <a:latin typeface="Arial" charset="0"/>
              </a:defRPr>
            </a:lvl1pPr>
          </a:lstStyle>
          <a:p>
            <a:pPr>
              <a:defRPr/>
            </a:pPr>
            <a:endParaRPr lang="en-US" dirty="0"/>
          </a:p>
        </p:txBody>
      </p:sp>
      <p:sp>
        <p:nvSpPr>
          <p:cNvPr id="169989" name="Rectangle 5"/>
          <p:cNvSpPr>
            <a:spLocks noGrp="1" noChangeArrowheads="1"/>
          </p:cNvSpPr>
          <p:nvPr>
            <p:ph type="sldNum" sz="quarter" idx="3"/>
          </p:nvPr>
        </p:nvSpPr>
        <p:spPr bwMode="auto">
          <a:xfrm>
            <a:off x="5265048" y="6662056"/>
            <a:ext cx="4029285" cy="34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99" tIns="44240" rIns="88499" bIns="44240" numCol="1" anchor="b" anchorCtr="0" compatLnSpc="1">
            <a:prstTxWarp prst="textNoShape">
              <a:avLst/>
            </a:prstTxWarp>
          </a:bodyPr>
          <a:lstStyle>
            <a:lvl1pPr algn="r" defTabSz="885704">
              <a:defRPr sz="1100">
                <a:latin typeface="Arial" charset="0"/>
              </a:defRPr>
            </a:lvl1pPr>
          </a:lstStyle>
          <a:p>
            <a:pPr>
              <a:defRPr/>
            </a:pPr>
            <a:fld id="{25DBCC7C-9CEF-433D-9FAE-B2AEC90DF009}" type="slidenum">
              <a:rPr lang="en-US"/>
              <a:pPr>
                <a:defRPr/>
              </a:pPr>
              <a:t>‹#›</a:t>
            </a:fld>
            <a:endParaRPr lang="en-US" dirty="0"/>
          </a:p>
        </p:txBody>
      </p:sp>
    </p:spTree>
    <p:extLst>
      <p:ext uri="{BB962C8B-B14F-4D97-AF65-F5344CB8AC3E}">
        <p14:creationId xmlns:p14="http://schemas.microsoft.com/office/powerpoint/2010/main" val="3509105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29" y="13"/>
            <a:ext cx="4027178" cy="34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691" tIns="44349" rIns="88691" bIns="44349" numCol="1" anchor="t" anchorCtr="0" compatLnSpc="1">
            <a:prstTxWarp prst="textNoShape">
              <a:avLst/>
            </a:prstTxWarp>
          </a:bodyPr>
          <a:lstStyle>
            <a:lvl1pPr defTabSz="887278">
              <a:defRPr sz="1100" dirty="0">
                <a:latin typeface="Arial" charset="0"/>
              </a:defRPr>
            </a:lvl1pPr>
          </a:lstStyle>
          <a:p>
            <a:pPr>
              <a:defRPr/>
            </a:pPr>
            <a:endParaRPr lang="en-US" dirty="0"/>
          </a:p>
        </p:txBody>
      </p:sp>
      <p:sp>
        <p:nvSpPr>
          <p:cNvPr id="27651" name="Rectangle 3"/>
          <p:cNvSpPr>
            <a:spLocks noGrp="1" noChangeArrowheads="1"/>
          </p:cNvSpPr>
          <p:nvPr>
            <p:ph type="dt" idx="1"/>
          </p:nvPr>
        </p:nvSpPr>
        <p:spPr bwMode="auto">
          <a:xfrm>
            <a:off x="5267148" y="13"/>
            <a:ext cx="4027178" cy="34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691" tIns="44349" rIns="88691" bIns="44349" numCol="1" anchor="t" anchorCtr="0" compatLnSpc="1">
            <a:prstTxWarp prst="textNoShape">
              <a:avLst/>
            </a:prstTxWarp>
          </a:bodyPr>
          <a:lstStyle>
            <a:lvl1pPr algn="r" defTabSz="887278">
              <a:defRPr sz="1100" dirty="0">
                <a:latin typeface="Arial" charset="0"/>
              </a:defRPr>
            </a:lvl1pPr>
          </a:lstStyle>
          <a:p>
            <a:pPr>
              <a:defRPr/>
            </a:pPr>
            <a:endParaRPr lang="en-US" dirty="0"/>
          </a:p>
        </p:txBody>
      </p:sp>
      <p:sp>
        <p:nvSpPr>
          <p:cNvPr id="144388" name="Rectangle 4"/>
          <p:cNvSpPr>
            <a:spLocks noGrp="1" noRot="1" noChangeAspect="1" noChangeArrowheads="1" noTextEdit="1"/>
          </p:cNvSpPr>
          <p:nvPr>
            <p:ph type="sldImg" idx="2"/>
          </p:nvPr>
        </p:nvSpPr>
        <p:spPr bwMode="auto">
          <a:xfrm>
            <a:off x="2898775" y="528638"/>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30506" y="3330435"/>
            <a:ext cx="7435436" cy="315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691" tIns="44349" rIns="88691" bIns="443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29" y="6662056"/>
            <a:ext cx="4027178" cy="34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691" tIns="44349" rIns="88691" bIns="44349" numCol="1" anchor="b" anchorCtr="0" compatLnSpc="1">
            <a:prstTxWarp prst="textNoShape">
              <a:avLst/>
            </a:prstTxWarp>
          </a:bodyPr>
          <a:lstStyle>
            <a:lvl1pPr defTabSz="887278">
              <a:defRPr sz="1100" dirty="0">
                <a:latin typeface="Arial" charset="0"/>
              </a:defRPr>
            </a:lvl1pPr>
          </a:lstStyle>
          <a:p>
            <a:pPr>
              <a:defRPr/>
            </a:pPr>
            <a:endParaRPr lang="en-US" dirty="0"/>
          </a:p>
        </p:txBody>
      </p:sp>
      <p:sp>
        <p:nvSpPr>
          <p:cNvPr id="27655" name="Rectangle 7"/>
          <p:cNvSpPr>
            <a:spLocks noGrp="1" noChangeArrowheads="1"/>
          </p:cNvSpPr>
          <p:nvPr>
            <p:ph type="sldNum" sz="quarter" idx="5"/>
          </p:nvPr>
        </p:nvSpPr>
        <p:spPr bwMode="auto">
          <a:xfrm>
            <a:off x="5267148" y="6662056"/>
            <a:ext cx="4027178" cy="34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691" tIns="44349" rIns="88691" bIns="44349" numCol="1" anchor="b" anchorCtr="0" compatLnSpc="1">
            <a:prstTxWarp prst="textNoShape">
              <a:avLst/>
            </a:prstTxWarp>
          </a:bodyPr>
          <a:lstStyle>
            <a:lvl1pPr algn="r" defTabSz="887278">
              <a:defRPr sz="1100">
                <a:latin typeface="Arial" charset="0"/>
              </a:defRPr>
            </a:lvl1pPr>
          </a:lstStyle>
          <a:p>
            <a:pPr>
              <a:defRPr/>
            </a:pPr>
            <a:fld id="{BBF7F1ED-46F8-419C-911D-CE1C6778E737}" type="slidenum">
              <a:rPr lang="en-US"/>
              <a:pPr>
                <a:defRPr/>
              </a:pPr>
              <a:t>‹#›</a:t>
            </a:fld>
            <a:endParaRPr lang="en-US" dirty="0"/>
          </a:p>
        </p:txBody>
      </p:sp>
    </p:spTree>
    <p:extLst>
      <p:ext uri="{BB962C8B-B14F-4D97-AF65-F5344CB8AC3E}">
        <p14:creationId xmlns:p14="http://schemas.microsoft.com/office/powerpoint/2010/main" val="416129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walk through the application and amendment process. </a:t>
            </a:r>
          </a:p>
        </p:txBody>
      </p:sp>
      <p:sp>
        <p:nvSpPr>
          <p:cNvPr id="4" name="Slide Number Placeholder 3"/>
          <p:cNvSpPr>
            <a:spLocks noGrp="1"/>
          </p:cNvSpPr>
          <p:nvPr>
            <p:ph type="sldNum" sz="quarter" idx="5"/>
          </p:nvPr>
        </p:nvSpPr>
        <p:spPr/>
        <p:txBody>
          <a:bodyPr/>
          <a:lstStyle/>
          <a:p>
            <a:fld id="{5DF9CF65-6103-4CD7-92B1-2FEAAAFFB57F}" type="slidenum">
              <a:rPr lang="en-US" smtClean="0"/>
              <a:pPr/>
              <a:t>3</a:t>
            </a:fld>
            <a:endParaRPr lang="en-US"/>
          </a:p>
        </p:txBody>
      </p:sp>
    </p:spTree>
    <p:extLst>
      <p:ext uri="{BB962C8B-B14F-4D97-AF65-F5344CB8AC3E}">
        <p14:creationId xmlns:p14="http://schemas.microsoft.com/office/powerpoint/2010/main" val="289603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AutoShape 3"/>
          <p:cNvSpPr>
            <a:spLocks noChangeArrowheads="1"/>
          </p:cNvSpPr>
          <p:nvPr userDrawn="1"/>
        </p:nvSpPr>
        <p:spPr bwMode="auto">
          <a:xfrm>
            <a:off x="927100" y="2590800"/>
            <a:ext cx="7256463"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23639B"/>
          </a:solidFill>
          <a:ln w="9525">
            <a:solidFill>
              <a:srgbClr val="003399"/>
            </a:solidFill>
            <a:round/>
            <a:headEnd/>
            <a:tailEnd/>
          </a:ln>
        </p:spPr>
        <p:txBody>
          <a:bodyPr lIns="91418" tIns="45709" rIns="91418" bIns="45709"/>
          <a:lstStyle/>
          <a:p>
            <a:endParaRPr lang="en-US" dirty="0"/>
          </a:p>
        </p:txBody>
      </p:sp>
      <p:sp>
        <p:nvSpPr>
          <p:cNvPr id="5" name="Line 13"/>
          <p:cNvSpPr>
            <a:spLocks noChangeShapeType="1"/>
          </p:cNvSpPr>
          <p:nvPr userDrawn="1"/>
        </p:nvSpPr>
        <p:spPr bwMode="auto">
          <a:xfrm>
            <a:off x="914400" y="4572000"/>
            <a:ext cx="7269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7" name="Picture 6">
            <a:extLst>
              <a:ext uri="{FF2B5EF4-FFF2-40B4-BE49-F238E27FC236}">
                <a16:creationId xmlns:a16="http://schemas.microsoft.com/office/drawing/2014/main" id="{A9AA1147-C3C6-45D7-86D6-D0D632372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099" y="1219200"/>
            <a:ext cx="2612239" cy="1259473"/>
          </a:xfrm>
          <a:prstGeom prst="rect">
            <a:avLst/>
          </a:prstGeom>
        </p:spPr>
      </p:pic>
    </p:spTree>
    <p:extLst>
      <p:ext uri="{BB962C8B-B14F-4D97-AF65-F5344CB8AC3E}">
        <p14:creationId xmlns:p14="http://schemas.microsoft.com/office/powerpoint/2010/main" val="321729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5"/>
          <p:cNvSpPr>
            <a:spLocks noGrp="1"/>
          </p:cNvSpPr>
          <p:nvPr>
            <p:ph type="body" sz="quarter" idx="14"/>
          </p:nvPr>
        </p:nvSpPr>
        <p:spPr>
          <a:xfrm>
            <a:off x="132042" y="855676"/>
            <a:ext cx="1864537" cy="637563"/>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8" name="Content Placeholder 2"/>
          <p:cNvSpPr>
            <a:spLocks noGrp="1"/>
          </p:cNvSpPr>
          <p:nvPr>
            <p:ph idx="1"/>
          </p:nvPr>
        </p:nvSpPr>
        <p:spPr>
          <a:xfrm>
            <a:off x="1996580" y="855676"/>
            <a:ext cx="6887360" cy="640080"/>
          </a:xfrm>
          <a:ln>
            <a:solidFill>
              <a:srgbClr val="23639B"/>
            </a:solidFill>
          </a:ln>
        </p:spPr>
        <p:txBody>
          <a:bodyPr/>
          <a:lstStyle>
            <a:lvl1pPr marL="227013" indent="-227013">
              <a:defRPr sz="1600" baseline="0"/>
            </a:lvl1pPr>
            <a:lvl2pPr marL="461963" indent="-234950">
              <a:defRPr sz="1200" baseline="0"/>
            </a:lvl2pPr>
            <a:lvl3pPr marL="687388" indent="-225425">
              <a:defRPr sz="1200" baseline="0"/>
            </a:lvl3pPr>
            <a:lvl4pPr marL="914400" indent="-227013">
              <a:defRPr sz="1200" baseline="0"/>
            </a:lvl4pPr>
            <a:lvl5pPr marL="1141413" indent="-227013">
              <a:defRPr sz="1200"/>
            </a:lvl5pPr>
          </a:lstStyle>
          <a:p>
            <a:pPr lvl="0"/>
            <a:endParaRPr lang="en-US" dirty="0"/>
          </a:p>
        </p:txBody>
      </p:sp>
      <p:sp>
        <p:nvSpPr>
          <p:cNvPr id="11" name="Text Placeholder 15"/>
          <p:cNvSpPr>
            <a:spLocks noGrp="1"/>
          </p:cNvSpPr>
          <p:nvPr>
            <p:ph type="body" sz="quarter" idx="15"/>
          </p:nvPr>
        </p:nvSpPr>
        <p:spPr>
          <a:xfrm>
            <a:off x="138113" y="1949740"/>
            <a:ext cx="1864537" cy="637563"/>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12" name="Content Placeholder 2"/>
          <p:cNvSpPr>
            <a:spLocks noGrp="1"/>
          </p:cNvSpPr>
          <p:nvPr>
            <p:ph idx="16"/>
          </p:nvPr>
        </p:nvSpPr>
        <p:spPr>
          <a:xfrm>
            <a:off x="2002651" y="1949740"/>
            <a:ext cx="6887360" cy="640080"/>
          </a:xfrm>
          <a:ln>
            <a:solidFill>
              <a:srgbClr val="23639B"/>
            </a:solidFill>
          </a:ln>
        </p:spPr>
        <p:txBody>
          <a:bodyPr/>
          <a:lstStyle>
            <a:lvl1pPr marL="227013" indent="-227013">
              <a:defRPr sz="1600" baseline="0"/>
            </a:lvl1pPr>
            <a:lvl2pPr marL="461963" indent="-234950">
              <a:defRPr sz="1200" baseline="0"/>
            </a:lvl2pPr>
            <a:lvl3pPr marL="687388" indent="-225425">
              <a:defRPr sz="1200" baseline="0"/>
            </a:lvl3pPr>
            <a:lvl4pPr marL="914400" indent="-227013">
              <a:defRPr sz="1200" baseline="0"/>
            </a:lvl4pPr>
            <a:lvl5pPr marL="1141413" indent="-227013">
              <a:defRPr sz="1200"/>
            </a:lvl5pPr>
          </a:lstStyle>
          <a:p>
            <a:pPr lvl="0"/>
            <a:endParaRPr lang="en-US" dirty="0"/>
          </a:p>
        </p:txBody>
      </p:sp>
      <p:sp>
        <p:nvSpPr>
          <p:cNvPr id="13" name="Text Placeholder 15"/>
          <p:cNvSpPr>
            <a:spLocks noGrp="1"/>
          </p:cNvSpPr>
          <p:nvPr>
            <p:ph type="body" sz="quarter" idx="17"/>
          </p:nvPr>
        </p:nvSpPr>
        <p:spPr>
          <a:xfrm>
            <a:off x="138113" y="3043804"/>
            <a:ext cx="1864537" cy="637563"/>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14" name="Content Placeholder 2"/>
          <p:cNvSpPr>
            <a:spLocks noGrp="1"/>
          </p:cNvSpPr>
          <p:nvPr>
            <p:ph idx="18"/>
          </p:nvPr>
        </p:nvSpPr>
        <p:spPr>
          <a:xfrm>
            <a:off x="2002651" y="3043804"/>
            <a:ext cx="6887360" cy="640080"/>
          </a:xfrm>
          <a:ln>
            <a:solidFill>
              <a:srgbClr val="23639B"/>
            </a:solidFill>
          </a:ln>
        </p:spPr>
        <p:txBody>
          <a:bodyPr/>
          <a:lstStyle>
            <a:lvl1pPr marL="227013" indent="-227013">
              <a:defRPr sz="1600" baseline="0"/>
            </a:lvl1pPr>
            <a:lvl2pPr marL="461963" indent="-234950">
              <a:defRPr sz="1200" baseline="0"/>
            </a:lvl2pPr>
            <a:lvl3pPr marL="687388" indent="-225425">
              <a:defRPr sz="1200" baseline="0"/>
            </a:lvl3pPr>
            <a:lvl4pPr marL="914400" indent="-227013">
              <a:defRPr sz="1200" baseline="0"/>
            </a:lvl4pPr>
            <a:lvl5pPr marL="1141413" indent="-227013">
              <a:defRPr sz="1200"/>
            </a:lvl5pPr>
          </a:lstStyle>
          <a:p>
            <a:pPr lvl="0"/>
            <a:endParaRPr lang="en-US" dirty="0"/>
          </a:p>
        </p:txBody>
      </p:sp>
      <p:sp>
        <p:nvSpPr>
          <p:cNvPr id="15" name="Text Placeholder 15"/>
          <p:cNvSpPr>
            <a:spLocks noGrp="1"/>
          </p:cNvSpPr>
          <p:nvPr>
            <p:ph type="body" sz="quarter" idx="19"/>
          </p:nvPr>
        </p:nvSpPr>
        <p:spPr>
          <a:xfrm>
            <a:off x="138113" y="4137868"/>
            <a:ext cx="1864537" cy="637563"/>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16" name="Content Placeholder 2"/>
          <p:cNvSpPr>
            <a:spLocks noGrp="1"/>
          </p:cNvSpPr>
          <p:nvPr>
            <p:ph idx="20"/>
          </p:nvPr>
        </p:nvSpPr>
        <p:spPr>
          <a:xfrm>
            <a:off x="2002651" y="4137868"/>
            <a:ext cx="6887360" cy="640080"/>
          </a:xfrm>
          <a:ln>
            <a:solidFill>
              <a:srgbClr val="23639B"/>
            </a:solidFill>
          </a:ln>
        </p:spPr>
        <p:txBody>
          <a:bodyPr/>
          <a:lstStyle>
            <a:lvl1pPr marL="227013" indent="-227013">
              <a:defRPr sz="1600" baseline="0"/>
            </a:lvl1pPr>
            <a:lvl2pPr marL="461963" indent="-234950">
              <a:defRPr sz="1200" baseline="0"/>
            </a:lvl2pPr>
            <a:lvl3pPr marL="687388" indent="-225425">
              <a:defRPr sz="1200" baseline="0"/>
            </a:lvl3pPr>
            <a:lvl4pPr marL="914400" indent="-227013">
              <a:defRPr sz="1200" baseline="0"/>
            </a:lvl4pPr>
            <a:lvl5pPr marL="1141413" indent="-227013">
              <a:defRPr sz="1200"/>
            </a:lvl5pPr>
          </a:lstStyle>
          <a:p>
            <a:pPr lvl="0"/>
            <a:endParaRPr lang="en-US" dirty="0"/>
          </a:p>
        </p:txBody>
      </p:sp>
      <p:sp>
        <p:nvSpPr>
          <p:cNvPr id="17" name="Text Placeholder 15"/>
          <p:cNvSpPr>
            <a:spLocks noGrp="1"/>
          </p:cNvSpPr>
          <p:nvPr>
            <p:ph type="body" sz="quarter" idx="21"/>
          </p:nvPr>
        </p:nvSpPr>
        <p:spPr>
          <a:xfrm>
            <a:off x="138113" y="5231932"/>
            <a:ext cx="1864537" cy="637563"/>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18" name="Content Placeholder 2"/>
          <p:cNvSpPr>
            <a:spLocks noGrp="1"/>
          </p:cNvSpPr>
          <p:nvPr>
            <p:ph idx="22"/>
          </p:nvPr>
        </p:nvSpPr>
        <p:spPr>
          <a:xfrm>
            <a:off x="2002651" y="5231932"/>
            <a:ext cx="6887360" cy="640080"/>
          </a:xfrm>
          <a:ln>
            <a:solidFill>
              <a:srgbClr val="23639B"/>
            </a:solidFill>
          </a:ln>
        </p:spPr>
        <p:txBody>
          <a:bodyPr/>
          <a:lstStyle>
            <a:lvl1pPr marL="227013" indent="-227013">
              <a:defRPr sz="1600" baseline="0"/>
            </a:lvl1pPr>
            <a:lvl2pPr marL="461963" indent="-234950">
              <a:defRPr sz="1200" baseline="0"/>
            </a:lvl2pPr>
            <a:lvl3pPr marL="687388" indent="-225425">
              <a:defRPr sz="1200" baseline="0"/>
            </a:lvl3pPr>
            <a:lvl4pPr marL="914400" indent="-227013">
              <a:defRPr sz="1200" baseline="0"/>
            </a:lvl4pPr>
            <a:lvl5pPr marL="1141413" indent="-227013">
              <a:defRPr sz="1200"/>
            </a:lvl5pPr>
          </a:lstStyle>
          <a:p>
            <a:pPr lvl="0"/>
            <a:endParaRPr lang="en-US" dirty="0"/>
          </a:p>
        </p:txBody>
      </p:sp>
      <p:sp>
        <p:nvSpPr>
          <p:cNvPr id="20" name="Rectangle 9"/>
          <p:cNvSpPr txBox="1">
            <a:spLocks noChangeArrowheads="1"/>
          </p:cNvSpPr>
          <p:nvPr userDrawn="1"/>
        </p:nvSpPr>
        <p:spPr>
          <a:xfrm>
            <a:off x="8382000" y="6426428"/>
            <a:ext cx="762000" cy="381000"/>
          </a:xfrm>
          <a:prstGeom prst="rect">
            <a:avLst/>
          </a:prstGeom>
          <a:ln/>
        </p:spPr>
        <p:txBody>
          <a:bodyPr anchor="ctr" anchorCtr="0"/>
          <a:lstStyle>
            <a:defPPr>
              <a:defRPr lang="en-US"/>
            </a:defPPr>
            <a:lvl1pPr algn="ctr" rtl="0" fontAlgn="base">
              <a:spcBef>
                <a:spcPct val="0"/>
              </a:spcBef>
              <a:spcAft>
                <a:spcPct val="0"/>
              </a:spcAft>
              <a:defRPr sz="1000" b="1" i="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a:lstStyle>
          <a:p>
            <a:pPr>
              <a:defRPr/>
            </a:pPr>
            <a:fld id="{E2171D9C-CAE3-4B39-BFDD-45CC9752C418}" type="slidenum">
              <a:rPr lang="en-US" i="0" smtClean="0"/>
              <a:pPr>
                <a:defRPr/>
              </a:pPr>
              <a:t>‹#›</a:t>
            </a:fld>
            <a:endParaRPr lang="en-US" i="0" dirty="0"/>
          </a:p>
        </p:txBody>
      </p:sp>
    </p:spTree>
    <p:extLst>
      <p:ext uri="{BB962C8B-B14F-4D97-AF65-F5344CB8AC3E}">
        <p14:creationId xmlns:p14="http://schemas.microsoft.com/office/powerpoint/2010/main" val="9400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705C93E-94D1-4372-B2BB-B68C722265EC}"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17313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ACFC3-B5E6-4E89-BDE2-AB97CB28CFD4}" type="datetimeFigureOut">
              <a:rPr lang="en-US" smtClean="0"/>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9226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A2F3CF-2B3E-CF4E-9F09-898146129699}"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A2072-2850-6A42-91B5-7650F458D6CA}" type="slidenum">
              <a:rPr lang="en-US" smtClean="0"/>
              <a:t>‹#›</a:t>
            </a:fld>
            <a:endParaRPr lang="en-US"/>
          </a:p>
        </p:txBody>
      </p:sp>
    </p:spTree>
    <p:extLst>
      <p:ext uri="{BB962C8B-B14F-4D97-AF65-F5344CB8AC3E}">
        <p14:creationId xmlns:p14="http://schemas.microsoft.com/office/powerpoint/2010/main" val="142807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lysheet">
    <p:spTree>
      <p:nvGrpSpPr>
        <p:cNvPr id="1" name=""/>
        <p:cNvGrpSpPr/>
        <p:nvPr/>
      </p:nvGrpSpPr>
      <p:grpSpPr>
        <a:xfrm>
          <a:off x="0" y="0"/>
          <a:ext cx="0" cy="0"/>
          <a:chOff x="0" y="0"/>
          <a:chExt cx="0" cy="0"/>
        </a:xfrm>
      </p:grpSpPr>
      <p:sp>
        <p:nvSpPr>
          <p:cNvPr id="4" name="Title 1"/>
          <p:cNvSpPr>
            <a:spLocks noGrp="1"/>
          </p:cNvSpPr>
          <p:nvPr>
            <p:ph type="title"/>
          </p:nvPr>
        </p:nvSpPr>
        <p:spPr>
          <a:xfrm>
            <a:off x="1203820" y="2457974"/>
            <a:ext cx="6677637" cy="510330"/>
          </a:xfrm>
        </p:spPr>
        <p:txBody>
          <a:bodyPr/>
          <a:lstStyle>
            <a:lvl1pPr algn="ctr">
              <a:defRPr sz="4000" b="0" baseline="0"/>
            </a:lvl1pPr>
          </a:lstStyle>
          <a:p>
            <a:r>
              <a:rPr lang="en-US" dirty="0"/>
              <a:t>Click to edit</a:t>
            </a:r>
          </a:p>
        </p:txBody>
      </p:sp>
      <p:cxnSp>
        <p:nvCxnSpPr>
          <p:cNvPr id="6" name="Straight Connector 5"/>
          <p:cNvCxnSpPr/>
          <p:nvPr userDrawn="1"/>
        </p:nvCxnSpPr>
        <p:spPr bwMode="auto">
          <a:xfrm>
            <a:off x="847288" y="3363986"/>
            <a:ext cx="7390701" cy="0"/>
          </a:xfrm>
          <a:prstGeom prst="line">
            <a:avLst/>
          </a:prstGeom>
          <a:noFill/>
          <a:ln w="19050" cap="flat" cmpd="sng" algn="ctr">
            <a:solidFill>
              <a:srgbClr val="23639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userDrawn="1"/>
        </p:nvCxnSpPr>
        <p:spPr bwMode="auto">
          <a:xfrm>
            <a:off x="771787" y="2056702"/>
            <a:ext cx="7541703" cy="0"/>
          </a:xfrm>
          <a:prstGeom prst="line">
            <a:avLst/>
          </a:prstGeom>
          <a:noFill/>
          <a:ln w="38100" cap="flat" cmpd="sng" algn="ctr">
            <a:solidFill>
              <a:srgbClr val="23639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9"/>
          <p:cNvSpPr>
            <a:spLocks noGrp="1" noChangeArrowheads="1"/>
          </p:cNvSpPr>
          <p:nvPr>
            <p:ph type="sldNum" sz="quarter" idx="10"/>
          </p:nvPr>
        </p:nvSpPr>
        <p:spPr>
          <a:xfrm>
            <a:off x="8382000" y="6426428"/>
            <a:ext cx="762000" cy="381000"/>
          </a:xfrm>
          <a:prstGeom prst="rect">
            <a:avLst/>
          </a:prstGeom>
          <a:ln/>
        </p:spPr>
        <p:txBody>
          <a:bodyPr/>
          <a:lstStyle>
            <a:lvl1pPr algn="ctr">
              <a:defRPr>
                <a:latin typeface="+mj-lt"/>
              </a:defRPr>
            </a:lvl1p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1071258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48D8-FCCA-8273-7ECC-634AB0F4266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E876FB-1308-548E-8C54-7406C5460CA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8133E8-E592-E080-5912-BFB81552E216}"/>
              </a:ext>
            </a:extLst>
          </p:cNvPr>
          <p:cNvSpPr>
            <a:spLocks noGrp="1"/>
          </p:cNvSpPr>
          <p:nvPr>
            <p:ph type="dt" sz="half" idx="10"/>
          </p:nvPr>
        </p:nvSpPr>
        <p:spPr/>
        <p:txBody>
          <a:bodyPr/>
          <a:lstStyle/>
          <a:p>
            <a:fld id="{B2A2F3CF-2B3E-CF4E-9F09-898146129699}" type="datetimeFigureOut">
              <a:rPr lang="en-US" smtClean="0"/>
              <a:t>12/11/2024</a:t>
            </a:fld>
            <a:endParaRPr lang="en-US"/>
          </a:p>
        </p:txBody>
      </p:sp>
      <p:sp>
        <p:nvSpPr>
          <p:cNvPr id="5" name="Footer Placeholder 4">
            <a:extLst>
              <a:ext uri="{FF2B5EF4-FFF2-40B4-BE49-F238E27FC236}">
                <a16:creationId xmlns:a16="http://schemas.microsoft.com/office/drawing/2014/main" id="{448503B9-97CB-C4C9-140F-7B9E6BCFE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D152E-E703-E1C4-48D9-18A25DA12537}"/>
              </a:ext>
            </a:extLst>
          </p:cNvPr>
          <p:cNvSpPr>
            <a:spLocks noGrp="1"/>
          </p:cNvSpPr>
          <p:nvPr>
            <p:ph type="sldNum" sz="quarter" idx="12"/>
          </p:nvPr>
        </p:nvSpPr>
        <p:spPr/>
        <p:txBody>
          <a:bodyPr/>
          <a:lstStyle/>
          <a:p>
            <a:fld id="{10DA2072-2850-6A42-91B5-7650F458D6CA}" type="slidenum">
              <a:rPr lang="en-US" smtClean="0"/>
              <a:t>‹#›</a:t>
            </a:fld>
            <a:endParaRPr lang="en-US"/>
          </a:p>
        </p:txBody>
      </p:sp>
    </p:spTree>
    <p:extLst>
      <p:ext uri="{BB962C8B-B14F-4D97-AF65-F5344CB8AC3E}">
        <p14:creationId xmlns:p14="http://schemas.microsoft.com/office/powerpoint/2010/main" val="3553322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297F-3A6B-8C04-EC20-620E82762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CB283-0538-D628-5DF2-4E46834AAB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D67DA-3F1E-2935-A833-2EC45951953C}"/>
              </a:ext>
            </a:extLst>
          </p:cNvPr>
          <p:cNvSpPr>
            <a:spLocks noGrp="1"/>
          </p:cNvSpPr>
          <p:nvPr>
            <p:ph type="dt" sz="half" idx="10"/>
          </p:nvPr>
        </p:nvSpPr>
        <p:spPr/>
        <p:txBody>
          <a:bodyPr/>
          <a:lstStyle/>
          <a:p>
            <a:fld id="{B2A2F3CF-2B3E-CF4E-9F09-898146129699}" type="datetimeFigureOut">
              <a:rPr lang="en-US" smtClean="0"/>
              <a:t>12/11/2024</a:t>
            </a:fld>
            <a:endParaRPr lang="en-US"/>
          </a:p>
        </p:txBody>
      </p:sp>
      <p:sp>
        <p:nvSpPr>
          <p:cNvPr id="5" name="Footer Placeholder 4">
            <a:extLst>
              <a:ext uri="{FF2B5EF4-FFF2-40B4-BE49-F238E27FC236}">
                <a16:creationId xmlns:a16="http://schemas.microsoft.com/office/drawing/2014/main" id="{D1B2BEC0-F8A7-1A50-22E6-B98931F6D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62381-1561-FC69-9FAB-1D1703F0A524}"/>
              </a:ext>
            </a:extLst>
          </p:cNvPr>
          <p:cNvSpPr>
            <a:spLocks noGrp="1"/>
          </p:cNvSpPr>
          <p:nvPr>
            <p:ph type="sldNum" sz="quarter" idx="12"/>
          </p:nvPr>
        </p:nvSpPr>
        <p:spPr/>
        <p:txBody>
          <a:bodyPr/>
          <a:lstStyle/>
          <a:p>
            <a:fld id="{10DA2072-2850-6A42-91B5-7650F458D6CA}" type="slidenum">
              <a:rPr lang="en-US" smtClean="0"/>
              <a:t>‹#›</a:t>
            </a:fld>
            <a:endParaRPr lang="en-US"/>
          </a:p>
        </p:txBody>
      </p:sp>
    </p:spTree>
    <p:extLst>
      <p:ext uri="{BB962C8B-B14F-4D97-AF65-F5344CB8AC3E}">
        <p14:creationId xmlns:p14="http://schemas.microsoft.com/office/powerpoint/2010/main" val="3776905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DACF-D98C-0D70-1428-7B61183413E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12FFBA-9BEB-6336-EB13-125A3EA4261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21653A-AB49-2C53-89D5-50D09E3E8C39}"/>
              </a:ext>
            </a:extLst>
          </p:cNvPr>
          <p:cNvSpPr>
            <a:spLocks noGrp="1"/>
          </p:cNvSpPr>
          <p:nvPr>
            <p:ph type="dt" sz="half" idx="10"/>
          </p:nvPr>
        </p:nvSpPr>
        <p:spPr/>
        <p:txBody>
          <a:bodyPr/>
          <a:lstStyle/>
          <a:p>
            <a:fld id="{B2A2F3CF-2B3E-CF4E-9F09-898146129699}" type="datetimeFigureOut">
              <a:rPr lang="en-US" smtClean="0"/>
              <a:t>12/11/2024</a:t>
            </a:fld>
            <a:endParaRPr lang="en-US"/>
          </a:p>
        </p:txBody>
      </p:sp>
      <p:sp>
        <p:nvSpPr>
          <p:cNvPr id="5" name="Footer Placeholder 4">
            <a:extLst>
              <a:ext uri="{FF2B5EF4-FFF2-40B4-BE49-F238E27FC236}">
                <a16:creationId xmlns:a16="http://schemas.microsoft.com/office/drawing/2014/main" id="{135F5392-BB86-D247-7E7F-BC971A861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2C9A4-43BC-F361-165D-53D0D5FABD02}"/>
              </a:ext>
            </a:extLst>
          </p:cNvPr>
          <p:cNvSpPr>
            <a:spLocks noGrp="1"/>
          </p:cNvSpPr>
          <p:nvPr>
            <p:ph type="sldNum" sz="quarter" idx="12"/>
          </p:nvPr>
        </p:nvSpPr>
        <p:spPr/>
        <p:txBody>
          <a:bodyPr/>
          <a:lstStyle/>
          <a:p>
            <a:fld id="{10DA2072-2850-6A42-91B5-7650F458D6CA}" type="slidenum">
              <a:rPr lang="en-US" smtClean="0"/>
              <a:t>‹#›</a:t>
            </a:fld>
            <a:endParaRPr lang="en-US"/>
          </a:p>
        </p:txBody>
      </p:sp>
    </p:spTree>
    <p:extLst>
      <p:ext uri="{BB962C8B-B14F-4D97-AF65-F5344CB8AC3E}">
        <p14:creationId xmlns:p14="http://schemas.microsoft.com/office/powerpoint/2010/main" val="777769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E62D-7A4E-CB8A-D25F-17B3C9723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7622F-C3EF-A93E-B879-C0242B7A44EF}"/>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397FD-C2A9-AD22-64B5-C129CC906EE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D32659-0EFF-B5C8-BCF5-DCBB27365A91}"/>
              </a:ext>
            </a:extLst>
          </p:cNvPr>
          <p:cNvSpPr>
            <a:spLocks noGrp="1"/>
          </p:cNvSpPr>
          <p:nvPr>
            <p:ph type="dt" sz="half" idx="10"/>
          </p:nvPr>
        </p:nvSpPr>
        <p:spPr/>
        <p:txBody>
          <a:bodyPr/>
          <a:lstStyle/>
          <a:p>
            <a:fld id="{B2A2F3CF-2B3E-CF4E-9F09-898146129699}" type="datetimeFigureOut">
              <a:rPr lang="en-US" smtClean="0"/>
              <a:t>12/11/2024</a:t>
            </a:fld>
            <a:endParaRPr lang="en-US"/>
          </a:p>
        </p:txBody>
      </p:sp>
      <p:sp>
        <p:nvSpPr>
          <p:cNvPr id="6" name="Footer Placeholder 5">
            <a:extLst>
              <a:ext uri="{FF2B5EF4-FFF2-40B4-BE49-F238E27FC236}">
                <a16:creationId xmlns:a16="http://schemas.microsoft.com/office/drawing/2014/main" id="{47AC5ABA-737D-BB68-10B4-696042DEFA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0B6C8-21CB-56BE-A581-273F2D9EA620}"/>
              </a:ext>
            </a:extLst>
          </p:cNvPr>
          <p:cNvSpPr>
            <a:spLocks noGrp="1"/>
          </p:cNvSpPr>
          <p:nvPr>
            <p:ph type="sldNum" sz="quarter" idx="12"/>
          </p:nvPr>
        </p:nvSpPr>
        <p:spPr/>
        <p:txBody>
          <a:bodyPr/>
          <a:lstStyle/>
          <a:p>
            <a:fld id="{10DA2072-2850-6A42-91B5-7650F458D6CA}" type="slidenum">
              <a:rPr lang="en-US" smtClean="0"/>
              <a:t>‹#›</a:t>
            </a:fld>
            <a:endParaRPr lang="en-US"/>
          </a:p>
        </p:txBody>
      </p:sp>
    </p:spTree>
    <p:extLst>
      <p:ext uri="{BB962C8B-B14F-4D97-AF65-F5344CB8AC3E}">
        <p14:creationId xmlns:p14="http://schemas.microsoft.com/office/powerpoint/2010/main" val="2692874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AAC4-855F-ACF3-4B62-AE0B00B0614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D30767-8188-E708-3B5E-BC76C9CA71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8F9809-1CD8-1356-B08E-2DFCA0A3206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A419E2-EA39-904E-CF6C-210D7BF7787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E52351-0C17-0836-B44A-BA68156E96E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38A425-F62C-45F5-BEB5-1EC55C2BCDEA}"/>
              </a:ext>
            </a:extLst>
          </p:cNvPr>
          <p:cNvSpPr>
            <a:spLocks noGrp="1"/>
          </p:cNvSpPr>
          <p:nvPr>
            <p:ph type="dt" sz="half" idx="10"/>
          </p:nvPr>
        </p:nvSpPr>
        <p:spPr/>
        <p:txBody>
          <a:bodyPr/>
          <a:lstStyle/>
          <a:p>
            <a:fld id="{B2A2F3CF-2B3E-CF4E-9F09-898146129699}" type="datetimeFigureOut">
              <a:rPr lang="en-US" smtClean="0"/>
              <a:t>12/11/2024</a:t>
            </a:fld>
            <a:endParaRPr lang="en-US"/>
          </a:p>
        </p:txBody>
      </p:sp>
      <p:sp>
        <p:nvSpPr>
          <p:cNvPr id="8" name="Footer Placeholder 7">
            <a:extLst>
              <a:ext uri="{FF2B5EF4-FFF2-40B4-BE49-F238E27FC236}">
                <a16:creationId xmlns:a16="http://schemas.microsoft.com/office/drawing/2014/main" id="{6912ED72-7B84-32AD-1529-C27DDB2A58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D8C9B5-CD92-3E87-9732-C8963BD2D405}"/>
              </a:ext>
            </a:extLst>
          </p:cNvPr>
          <p:cNvSpPr>
            <a:spLocks noGrp="1"/>
          </p:cNvSpPr>
          <p:nvPr>
            <p:ph type="sldNum" sz="quarter" idx="12"/>
          </p:nvPr>
        </p:nvSpPr>
        <p:spPr/>
        <p:txBody>
          <a:bodyPr/>
          <a:lstStyle/>
          <a:p>
            <a:fld id="{10DA2072-2850-6A42-91B5-7650F458D6CA}" type="slidenum">
              <a:rPr lang="en-US" smtClean="0"/>
              <a:t>‹#›</a:t>
            </a:fld>
            <a:endParaRPr lang="en-US"/>
          </a:p>
        </p:txBody>
      </p:sp>
    </p:spTree>
    <p:extLst>
      <p:ext uri="{BB962C8B-B14F-4D97-AF65-F5344CB8AC3E}">
        <p14:creationId xmlns:p14="http://schemas.microsoft.com/office/powerpoint/2010/main" val="327719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ysheet">
    <p:spTree>
      <p:nvGrpSpPr>
        <p:cNvPr id="1" name=""/>
        <p:cNvGrpSpPr/>
        <p:nvPr/>
      </p:nvGrpSpPr>
      <p:grpSpPr>
        <a:xfrm>
          <a:off x="0" y="0"/>
          <a:ext cx="0" cy="0"/>
          <a:chOff x="0" y="0"/>
          <a:chExt cx="0" cy="0"/>
        </a:xfrm>
      </p:grpSpPr>
      <p:sp>
        <p:nvSpPr>
          <p:cNvPr id="4" name="Title 1"/>
          <p:cNvSpPr>
            <a:spLocks noGrp="1"/>
          </p:cNvSpPr>
          <p:nvPr>
            <p:ph type="title"/>
          </p:nvPr>
        </p:nvSpPr>
        <p:spPr>
          <a:xfrm>
            <a:off x="1203820" y="2457974"/>
            <a:ext cx="6677637" cy="510330"/>
          </a:xfrm>
        </p:spPr>
        <p:txBody>
          <a:bodyPr/>
          <a:lstStyle>
            <a:lvl1pPr algn="ctr">
              <a:defRPr sz="4000" b="0" baseline="0"/>
            </a:lvl1pPr>
          </a:lstStyle>
          <a:p>
            <a:r>
              <a:rPr lang="en-US" dirty="0"/>
              <a:t>Click to edit</a:t>
            </a:r>
          </a:p>
        </p:txBody>
      </p:sp>
      <p:cxnSp>
        <p:nvCxnSpPr>
          <p:cNvPr id="6" name="Straight Connector 5"/>
          <p:cNvCxnSpPr/>
          <p:nvPr userDrawn="1"/>
        </p:nvCxnSpPr>
        <p:spPr bwMode="auto">
          <a:xfrm>
            <a:off x="847288" y="3363986"/>
            <a:ext cx="7390701" cy="0"/>
          </a:xfrm>
          <a:prstGeom prst="line">
            <a:avLst/>
          </a:prstGeom>
          <a:noFill/>
          <a:ln w="19050" cap="flat" cmpd="sng" algn="ctr">
            <a:solidFill>
              <a:srgbClr val="23639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userDrawn="1"/>
        </p:nvCxnSpPr>
        <p:spPr bwMode="auto">
          <a:xfrm>
            <a:off x="771787" y="2056702"/>
            <a:ext cx="7541703" cy="0"/>
          </a:xfrm>
          <a:prstGeom prst="line">
            <a:avLst/>
          </a:prstGeom>
          <a:noFill/>
          <a:ln w="38100" cap="flat" cmpd="sng" algn="ctr">
            <a:solidFill>
              <a:srgbClr val="23639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9"/>
          <p:cNvSpPr>
            <a:spLocks noGrp="1" noChangeArrowheads="1"/>
          </p:cNvSpPr>
          <p:nvPr>
            <p:ph type="sldNum" sz="quarter" idx="10"/>
          </p:nvPr>
        </p:nvSpPr>
        <p:spPr>
          <a:xfrm>
            <a:off x="8382000" y="6426428"/>
            <a:ext cx="762000" cy="381000"/>
          </a:xfrm>
          <a:prstGeom prst="rect">
            <a:avLst/>
          </a:prstGeom>
          <a:ln/>
        </p:spPr>
        <p:txBody>
          <a:bodyPr/>
          <a:lstStyle>
            <a:lvl1pPr algn="ctr">
              <a:defRPr>
                <a:latin typeface="+mj-lt"/>
              </a:defRPr>
            </a:lvl1p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180872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515D-7F56-811B-98C4-6C350BB36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427520-D0FE-F351-A3E2-3C52600FDE0E}"/>
              </a:ext>
            </a:extLst>
          </p:cNvPr>
          <p:cNvSpPr>
            <a:spLocks noGrp="1"/>
          </p:cNvSpPr>
          <p:nvPr>
            <p:ph type="dt" sz="half" idx="10"/>
          </p:nvPr>
        </p:nvSpPr>
        <p:spPr/>
        <p:txBody>
          <a:bodyPr/>
          <a:lstStyle/>
          <a:p>
            <a:fld id="{B2A2F3CF-2B3E-CF4E-9F09-898146129699}" type="datetimeFigureOut">
              <a:rPr lang="en-US" smtClean="0"/>
              <a:t>12/11/2024</a:t>
            </a:fld>
            <a:endParaRPr lang="en-US"/>
          </a:p>
        </p:txBody>
      </p:sp>
      <p:sp>
        <p:nvSpPr>
          <p:cNvPr id="4" name="Footer Placeholder 3">
            <a:extLst>
              <a:ext uri="{FF2B5EF4-FFF2-40B4-BE49-F238E27FC236}">
                <a16:creationId xmlns:a16="http://schemas.microsoft.com/office/drawing/2014/main" id="{90DF94CB-8A26-5567-6735-A9A4D8AEE7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D9796B-FB0A-9230-C854-7FFA7B21D407}"/>
              </a:ext>
            </a:extLst>
          </p:cNvPr>
          <p:cNvSpPr>
            <a:spLocks noGrp="1"/>
          </p:cNvSpPr>
          <p:nvPr>
            <p:ph type="sldNum" sz="quarter" idx="12"/>
          </p:nvPr>
        </p:nvSpPr>
        <p:spPr/>
        <p:txBody>
          <a:bodyPr/>
          <a:lstStyle/>
          <a:p>
            <a:fld id="{10DA2072-2850-6A42-91B5-7650F458D6CA}" type="slidenum">
              <a:rPr lang="en-US" smtClean="0"/>
              <a:t>‹#›</a:t>
            </a:fld>
            <a:endParaRPr lang="en-US"/>
          </a:p>
        </p:txBody>
      </p:sp>
    </p:spTree>
    <p:extLst>
      <p:ext uri="{BB962C8B-B14F-4D97-AF65-F5344CB8AC3E}">
        <p14:creationId xmlns:p14="http://schemas.microsoft.com/office/powerpoint/2010/main" val="1174116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277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B74D-06C7-57E9-EF1E-719595E2B1E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73FA68-DDD9-2CC6-1312-8DF068F4570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7E6705-F499-CD39-AF19-3E458D45B4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3F3DD1-F51F-6ACF-0B8A-AA125F2D8B12}"/>
              </a:ext>
            </a:extLst>
          </p:cNvPr>
          <p:cNvSpPr>
            <a:spLocks noGrp="1"/>
          </p:cNvSpPr>
          <p:nvPr>
            <p:ph type="dt" sz="half" idx="10"/>
          </p:nvPr>
        </p:nvSpPr>
        <p:spPr/>
        <p:txBody>
          <a:bodyPr/>
          <a:lstStyle/>
          <a:p>
            <a:fld id="{B2A2F3CF-2B3E-CF4E-9F09-898146129699}" type="datetimeFigureOut">
              <a:rPr lang="en-US" smtClean="0"/>
              <a:t>12/11/2024</a:t>
            </a:fld>
            <a:endParaRPr lang="en-US"/>
          </a:p>
        </p:txBody>
      </p:sp>
      <p:sp>
        <p:nvSpPr>
          <p:cNvPr id="6" name="Footer Placeholder 5">
            <a:extLst>
              <a:ext uri="{FF2B5EF4-FFF2-40B4-BE49-F238E27FC236}">
                <a16:creationId xmlns:a16="http://schemas.microsoft.com/office/drawing/2014/main" id="{38D96F66-2395-378A-A634-1FBF09B59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DCF76-4F4F-16A7-4CA8-DBCC13655AC5}"/>
              </a:ext>
            </a:extLst>
          </p:cNvPr>
          <p:cNvSpPr>
            <a:spLocks noGrp="1"/>
          </p:cNvSpPr>
          <p:nvPr>
            <p:ph type="sldNum" sz="quarter" idx="12"/>
          </p:nvPr>
        </p:nvSpPr>
        <p:spPr/>
        <p:txBody>
          <a:bodyPr/>
          <a:lstStyle/>
          <a:p>
            <a:fld id="{10DA2072-2850-6A42-91B5-7650F458D6CA}" type="slidenum">
              <a:rPr lang="en-US" smtClean="0"/>
              <a:t>‹#›</a:t>
            </a:fld>
            <a:endParaRPr lang="en-US"/>
          </a:p>
        </p:txBody>
      </p:sp>
    </p:spTree>
    <p:extLst>
      <p:ext uri="{BB962C8B-B14F-4D97-AF65-F5344CB8AC3E}">
        <p14:creationId xmlns:p14="http://schemas.microsoft.com/office/powerpoint/2010/main" val="69977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955A4-C402-99E5-02B9-4BBDCCE46C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1D74F-DDD1-FA70-68EC-A4A254DCA32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2020F8-CA35-D7F6-B285-978228C4B49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8B9CF-5AB6-97AA-8F56-BD6B619AD51C}"/>
              </a:ext>
            </a:extLst>
          </p:cNvPr>
          <p:cNvSpPr>
            <a:spLocks noGrp="1"/>
          </p:cNvSpPr>
          <p:nvPr>
            <p:ph type="dt" sz="half" idx="10"/>
          </p:nvPr>
        </p:nvSpPr>
        <p:spPr/>
        <p:txBody>
          <a:bodyPr/>
          <a:lstStyle/>
          <a:p>
            <a:fld id="{B2A2F3CF-2B3E-CF4E-9F09-898146129699}" type="datetimeFigureOut">
              <a:rPr lang="en-US" smtClean="0"/>
              <a:t>12/11/2024</a:t>
            </a:fld>
            <a:endParaRPr lang="en-US"/>
          </a:p>
        </p:txBody>
      </p:sp>
      <p:sp>
        <p:nvSpPr>
          <p:cNvPr id="6" name="Footer Placeholder 5">
            <a:extLst>
              <a:ext uri="{FF2B5EF4-FFF2-40B4-BE49-F238E27FC236}">
                <a16:creationId xmlns:a16="http://schemas.microsoft.com/office/drawing/2014/main" id="{1806B7AC-F751-7AD0-C45A-B9CC5D9EF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40FA7-7D36-B531-6F55-7996A8555D99}"/>
              </a:ext>
            </a:extLst>
          </p:cNvPr>
          <p:cNvSpPr>
            <a:spLocks noGrp="1"/>
          </p:cNvSpPr>
          <p:nvPr>
            <p:ph type="sldNum" sz="quarter" idx="12"/>
          </p:nvPr>
        </p:nvSpPr>
        <p:spPr/>
        <p:txBody>
          <a:bodyPr/>
          <a:lstStyle/>
          <a:p>
            <a:fld id="{10DA2072-2850-6A42-91B5-7650F458D6CA}" type="slidenum">
              <a:rPr lang="en-US" smtClean="0"/>
              <a:t>‹#›</a:t>
            </a:fld>
            <a:endParaRPr lang="en-US"/>
          </a:p>
        </p:txBody>
      </p:sp>
    </p:spTree>
    <p:extLst>
      <p:ext uri="{BB962C8B-B14F-4D97-AF65-F5344CB8AC3E}">
        <p14:creationId xmlns:p14="http://schemas.microsoft.com/office/powerpoint/2010/main" val="1714433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1EAD-F0DA-60F4-D9D5-ACFB032FAE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E456CE-F5A4-F055-3047-073ED2827D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E4246-A467-1A3D-2758-F7DD29361405}"/>
              </a:ext>
            </a:extLst>
          </p:cNvPr>
          <p:cNvSpPr>
            <a:spLocks noGrp="1"/>
          </p:cNvSpPr>
          <p:nvPr>
            <p:ph type="dt" sz="half" idx="10"/>
          </p:nvPr>
        </p:nvSpPr>
        <p:spPr/>
        <p:txBody>
          <a:bodyPr/>
          <a:lstStyle/>
          <a:p>
            <a:fld id="{B2A2F3CF-2B3E-CF4E-9F09-898146129699}" type="datetimeFigureOut">
              <a:rPr lang="en-US" smtClean="0"/>
              <a:t>12/11/2024</a:t>
            </a:fld>
            <a:endParaRPr lang="en-US"/>
          </a:p>
        </p:txBody>
      </p:sp>
      <p:sp>
        <p:nvSpPr>
          <p:cNvPr id="5" name="Footer Placeholder 4">
            <a:extLst>
              <a:ext uri="{FF2B5EF4-FFF2-40B4-BE49-F238E27FC236}">
                <a16:creationId xmlns:a16="http://schemas.microsoft.com/office/drawing/2014/main" id="{CE7E7B48-C8F5-61C6-D481-E7CC4E1F3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59B20D-E5F7-FCE5-E40A-C34AF082D8B8}"/>
              </a:ext>
            </a:extLst>
          </p:cNvPr>
          <p:cNvSpPr>
            <a:spLocks noGrp="1"/>
          </p:cNvSpPr>
          <p:nvPr>
            <p:ph type="sldNum" sz="quarter" idx="12"/>
          </p:nvPr>
        </p:nvSpPr>
        <p:spPr/>
        <p:txBody>
          <a:bodyPr/>
          <a:lstStyle/>
          <a:p>
            <a:fld id="{10DA2072-2850-6A42-91B5-7650F458D6CA}" type="slidenum">
              <a:rPr lang="en-US" smtClean="0"/>
              <a:t>‹#›</a:t>
            </a:fld>
            <a:endParaRPr lang="en-US"/>
          </a:p>
        </p:txBody>
      </p:sp>
    </p:spTree>
    <p:extLst>
      <p:ext uri="{BB962C8B-B14F-4D97-AF65-F5344CB8AC3E}">
        <p14:creationId xmlns:p14="http://schemas.microsoft.com/office/powerpoint/2010/main" val="1727016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A30170-3F0C-1F48-C169-58F6AFC67A1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2135D9-E0E5-E051-5623-20A8A6BE985D}"/>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3A242-1F38-B658-1F7C-6030FA96880C}"/>
              </a:ext>
            </a:extLst>
          </p:cNvPr>
          <p:cNvSpPr>
            <a:spLocks noGrp="1"/>
          </p:cNvSpPr>
          <p:nvPr>
            <p:ph type="dt" sz="half" idx="10"/>
          </p:nvPr>
        </p:nvSpPr>
        <p:spPr/>
        <p:txBody>
          <a:bodyPr/>
          <a:lstStyle/>
          <a:p>
            <a:fld id="{B2A2F3CF-2B3E-CF4E-9F09-898146129699}" type="datetimeFigureOut">
              <a:rPr lang="en-US" smtClean="0"/>
              <a:t>12/11/2024</a:t>
            </a:fld>
            <a:endParaRPr lang="en-US"/>
          </a:p>
        </p:txBody>
      </p:sp>
      <p:sp>
        <p:nvSpPr>
          <p:cNvPr id="5" name="Footer Placeholder 4">
            <a:extLst>
              <a:ext uri="{FF2B5EF4-FFF2-40B4-BE49-F238E27FC236}">
                <a16:creationId xmlns:a16="http://schemas.microsoft.com/office/drawing/2014/main" id="{8C84553C-7FCE-D61B-20E3-8406958AC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80BCE-B637-C851-8477-D780846E441C}"/>
              </a:ext>
            </a:extLst>
          </p:cNvPr>
          <p:cNvSpPr>
            <a:spLocks noGrp="1"/>
          </p:cNvSpPr>
          <p:nvPr>
            <p:ph type="sldNum" sz="quarter" idx="12"/>
          </p:nvPr>
        </p:nvSpPr>
        <p:spPr/>
        <p:txBody>
          <a:bodyPr/>
          <a:lstStyle/>
          <a:p>
            <a:fld id="{10DA2072-2850-6A42-91B5-7650F458D6CA}" type="slidenum">
              <a:rPr lang="en-US" smtClean="0"/>
              <a:t>‹#›</a:t>
            </a:fld>
            <a:endParaRPr lang="en-US"/>
          </a:p>
        </p:txBody>
      </p:sp>
    </p:spTree>
    <p:extLst>
      <p:ext uri="{BB962C8B-B14F-4D97-AF65-F5344CB8AC3E}">
        <p14:creationId xmlns:p14="http://schemas.microsoft.com/office/powerpoint/2010/main" val="3874417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116424779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
        <p:nvSpPr>
          <p:cNvPr id="7" name="Rectangle 9">
            <a:extLst>
              <a:ext uri="{FF2B5EF4-FFF2-40B4-BE49-F238E27FC236}">
                <a16:creationId xmlns:a16="http://schemas.microsoft.com/office/drawing/2014/main" id="{A97C8A0A-49E6-5181-01DD-ACDFA4C84C1A}"/>
              </a:ext>
            </a:extLst>
          </p:cNvPr>
          <p:cNvSpPr txBox="1">
            <a:spLocks noChangeArrowheads="1"/>
          </p:cNvSpPr>
          <p:nvPr userDrawn="1"/>
        </p:nvSpPr>
        <p:spPr>
          <a:xfrm>
            <a:off x="8382000" y="6426428"/>
            <a:ext cx="762000" cy="381000"/>
          </a:xfrm>
          <a:prstGeom prst="rect">
            <a:avLst/>
          </a:prstGeom>
          <a:ln/>
        </p:spPr>
        <p:txBody>
          <a:bodyPr anchor="ctr" anchorCtr="0"/>
          <a:lstStyle>
            <a:defPPr>
              <a:defRPr lang="en-US"/>
            </a:defPPr>
            <a:lvl1pPr algn="ctr" rtl="0" fontAlgn="base">
              <a:spcBef>
                <a:spcPct val="0"/>
              </a:spcBef>
              <a:spcAft>
                <a:spcPct val="0"/>
              </a:spcAft>
              <a:defRPr sz="1000" b="1" i="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a:lstStyle>
          <a:p>
            <a:pPr>
              <a:defRPr/>
            </a:pPr>
            <a:fld id="{E2171D9C-CAE3-4B39-BFDD-45CC9752C418}" type="slidenum">
              <a:rPr lang="en-US" i="0" smtClean="0"/>
              <a:pPr>
                <a:defRPr/>
              </a:pPr>
              <a:t>‹#›</a:t>
            </a:fld>
            <a:endParaRPr lang="en-US" i="0" dirty="0"/>
          </a:p>
        </p:txBody>
      </p:sp>
    </p:spTree>
    <p:extLst>
      <p:ext uri="{BB962C8B-B14F-4D97-AF65-F5344CB8AC3E}">
        <p14:creationId xmlns:p14="http://schemas.microsoft.com/office/powerpoint/2010/main" val="1070785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140881624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A2F3CF-2B3E-CF4E-9F09-898146129699}"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A2072-2850-6A42-91B5-7650F458D6CA}" type="slidenum">
              <a:rPr lang="en-US" smtClean="0"/>
              <a:t>‹#›</a:t>
            </a:fld>
            <a:endParaRPr lang="en-US"/>
          </a:p>
        </p:txBody>
      </p:sp>
    </p:spTree>
    <p:extLst>
      <p:ext uri="{BB962C8B-B14F-4D97-AF65-F5344CB8AC3E}">
        <p14:creationId xmlns:p14="http://schemas.microsoft.com/office/powerpoint/2010/main" val="290586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4" name="Table 3"/>
          <p:cNvGraphicFramePr>
            <a:graphicFrameLocks noGrp="1"/>
          </p:cNvGraphicFramePr>
          <p:nvPr userDrawn="1">
            <p:extLst>
              <p:ext uri="{D42A27DB-BD31-4B8C-83A1-F6EECF244321}">
                <p14:modId xmlns:p14="http://schemas.microsoft.com/office/powerpoint/2010/main" val="3216281600"/>
              </p:ext>
            </p:extLst>
          </p:nvPr>
        </p:nvGraphicFramePr>
        <p:xfrm>
          <a:off x="619456" y="949508"/>
          <a:ext cx="7955048" cy="4851396"/>
        </p:xfrm>
        <a:graphic>
          <a:graphicData uri="http://schemas.openxmlformats.org/drawingml/2006/table">
            <a:tbl>
              <a:tblPr firstRow="1" bandRow="1">
                <a:tableStyleId>{2D5ABB26-0587-4C30-8999-92F81FD0307C}</a:tableStyleId>
              </a:tblPr>
              <a:tblGrid>
                <a:gridCol w="6526411">
                  <a:extLst>
                    <a:ext uri="{9D8B030D-6E8A-4147-A177-3AD203B41FA5}">
                      <a16:colId xmlns:a16="http://schemas.microsoft.com/office/drawing/2014/main" val="20000"/>
                    </a:ext>
                  </a:extLst>
                </a:gridCol>
                <a:gridCol w="1428637">
                  <a:extLst>
                    <a:ext uri="{9D8B030D-6E8A-4147-A177-3AD203B41FA5}">
                      <a16:colId xmlns:a16="http://schemas.microsoft.com/office/drawing/2014/main" val="20001"/>
                    </a:ext>
                  </a:extLst>
                </a:gridCol>
              </a:tblGrid>
              <a:tr h="441036">
                <a:tc>
                  <a:txBody>
                    <a:bodyPr/>
                    <a:lstStyle/>
                    <a:p>
                      <a:r>
                        <a:rPr lang="en-US" sz="1600" baseline="0" dirty="0">
                          <a:latin typeface="Times New Roman" pitchFamily="18" charset="0"/>
                        </a:rPr>
                        <a:t>Sample</a:t>
                      </a:r>
                    </a:p>
                  </a:txBody>
                  <a:tcPr/>
                </a:tc>
                <a:tc>
                  <a:txBody>
                    <a:bodyPr/>
                    <a:lstStyle/>
                    <a:p>
                      <a:pPr algn="ctr"/>
                      <a:r>
                        <a:rPr lang="en-US" sz="1600" baseline="0" dirty="0">
                          <a:latin typeface="Times New Roman" pitchFamily="18" charset="0"/>
                        </a:rPr>
                        <a:t>[  ]</a:t>
                      </a:r>
                    </a:p>
                  </a:txBody>
                  <a:tcPr/>
                </a:tc>
                <a:extLst>
                  <a:ext uri="{0D108BD9-81ED-4DB2-BD59-A6C34878D82A}">
                    <a16:rowId xmlns:a16="http://schemas.microsoft.com/office/drawing/2014/main" val="10000"/>
                  </a:ext>
                </a:extLst>
              </a:tr>
              <a:tr h="441036">
                <a:tc>
                  <a:txBody>
                    <a:bodyPr/>
                    <a:lstStyle/>
                    <a:p>
                      <a:r>
                        <a:rPr lang="en-US" sz="1600" baseline="0" dirty="0">
                          <a:latin typeface="Times New Roman" pitchFamily="18" charset="0"/>
                        </a:rPr>
                        <a:t>Sample</a:t>
                      </a:r>
                    </a:p>
                  </a:txBody>
                  <a:tcPr/>
                </a:tc>
                <a:tc>
                  <a:txBody>
                    <a:bodyPr/>
                    <a:lstStyle/>
                    <a:p>
                      <a:pPr algn="ctr"/>
                      <a:r>
                        <a:rPr lang="en-US" sz="1600" baseline="0" dirty="0">
                          <a:latin typeface="Times New Roman" pitchFamily="18" charset="0"/>
                        </a:rPr>
                        <a:t>[  ]</a:t>
                      </a:r>
                    </a:p>
                  </a:txBody>
                  <a:tcPr/>
                </a:tc>
                <a:extLst>
                  <a:ext uri="{0D108BD9-81ED-4DB2-BD59-A6C34878D82A}">
                    <a16:rowId xmlns:a16="http://schemas.microsoft.com/office/drawing/2014/main" val="10001"/>
                  </a:ext>
                </a:extLst>
              </a:tr>
              <a:tr h="441036">
                <a:tc>
                  <a:txBody>
                    <a:bodyPr/>
                    <a:lstStyle/>
                    <a:p>
                      <a:r>
                        <a:rPr lang="en-US" sz="1600" baseline="0" dirty="0">
                          <a:latin typeface="Times New Roman" pitchFamily="18" charset="0"/>
                        </a:rPr>
                        <a:t>Sample</a:t>
                      </a:r>
                    </a:p>
                  </a:txBody>
                  <a:tcPr/>
                </a:tc>
                <a:tc>
                  <a:txBody>
                    <a:bodyPr/>
                    <a:lstStyle/>
                    <a:p>
                      <a:pPr algn="ctr"/>
                      <a:r>
                        <a:rPr lang="en-US" sz="1600" baseline="0" dirty="0">
                          <a:latin typeface="Times New Roman" pitchFamily="18" charset="0"/>
                        </a:rPr>
                        <a:t>[  ]</a:t>
                      </a:r>
                    </a:p>
                  </a:txBody>
                  <a:tcPr/>
                </a:tc>
                <a:extLst>
                  <a:ext uri="{0D108BD9-81ED-4DB2-BD59-A6C34878D82A}">
                    <a16:rowId xmlns:a16="http://schemas.microsoft.com/office/drawing/2014/main" val="10002"/>
                  </a:ext>
                </a:extLst>
              </a:tr>
              <a:tr h="441036">
                <a:tc>
                  <a:txBody>
                    <a:bodyPr/>
                    <a:lstStyle/>
                    <a:p>
                      <a:r>
                        <a:rPr lang="en-US" sz="1600" baseline="0" dirty="0">
                          <a:latin typeface="Times New Roman" pitchFamily="18" charset="0"/>
                        </a:rPr>
                        <a:t>Sample</a:t>
                      </a:r>
                    </a:p>
                  </a:txBody>
                  <a:tcPr/>
                </a:tc>
                <a:tc>
                  <a:txBody>
                    <a:bodyPr/>
                    <a:lstStyle/>
                    <a:p>
                      <a:pPr algn="ctr"/>
                      <a:r>
                        <a:rPr lang="en-US" sz="1600" baseline="0" dirty="0">
                          <a:latin typeface="Times New Roman" pitchFamily="18" charset="0"/>
                        </a:rPr>
                        <a:t>[  ]</a:t>
                      </a:r>
                    </a:p>
                  </a:txBody>
                  <a:tcPr/>
                </a:tc>
                <a:extLst>
                  <a:ext uri="{0D108BD9-81ED-4DB2-BD59-A6C34878D82A}">
                    <a16:rowId xmlns:a16="http://schemas.microsoft.com/office/drawing/2014/main" val="10003"/>
                  </a:ext>
                </a:extLst>
              </a:tr>
              <a:tr h="441036">
                <a:tc>
                  <a:txBody>
                    <a:bodyPr/>
                    <a:lstStyle/>
                    <a:p>
                      <a:r>
                        <a:rPr lang="en-US" sz="1600" baseline="0" dirty="0">
                          <a:latin typeface="Times New Roman" pitchFamily="18" charset="0"/>
                        </a:rPr>
                        <a:t>Sample</a:t>
                      </a:r>
                    </a:p>
                  </a:txBody>
                  <a:tcPr/>
                </a:tc>
                <a:tc>
                  <a:txBody>
                    <a:bodyPr/>
                    <a:lstStyle/>
                    <a:p>
                      <a:pPr algn="ctr"/>
                      <a:r>
                        <a:rPr lang="en-US" sz="1600" baseline="0" dirty="0">
                          <a:latin typeface="Times New Roman" pitchFamily="18" charset="0"/>
                        </a:rPr>
                        <a:t>[  ]</a:t>
                      </a:r>
                    </a:p>
                  </a:txBody>
                  <a:tcPr/>
                </a:tc>
                <a:extLst>
                  <a:ext uri="{0D108BD9-81ED-4DB2-BD59-A6C34878D82A}">
                    <a16:rowId xmlns:a16="http://schemas.microsoft.com/office/drawing/2014/main" val="10004"/>
                  </a:ext>
                </a:extLst>
              </a:tr>
              <a:tr h="441036">
                <a:tc>
                  <a:txBody>
                    <a:bodyPr/>
                    <a:lstStyle/>
                    <a:p>
                      <a:r>
                        <a:rPr lang="en-US" sz="1600" baseline="0" dirty="0">
                          <a:latin typeface="Times New Roman" pitchFamily="18" charset="0"/>
                        </a:rPr>
                        <a:t>Sample</a:t>
                      </a:r>
                    </a:p>
                  </a:txBody>
                  <a:tcPr/>
                </a:tc>
                <a:tc>
                  <a:txBody>
                    <a:bodyPr/>
                    <a:lstStyle/>
                    <a:p>
                      <a:pPr algn="ctr"/>
                      <a:r>
                        <a:rPr lang="en-US" sz="1600" baseline="0" dirty="0">
                          <a:latin typeface="Times New Roman" pitchFamily="18" charset="0"/>
                        </a:rPr>
                        <a:t>[  ]</a:t>
                      </a:r>
                    </a:p>
                  </a:txBody>
                  <a:tcPr/>
                </a:tc>
                <a:extLst>
                  <a:ext uri="{0D108BD9-81ED-4DB2-BD59-A6C34878D82A}">
                    <a16:rowId xmlns:a16="http://schemas.microsoft.com/office/drawing/2014/main" val="10005"/>
                  </a:ext>
                </a:extLst>
              </a:tr>
              <a:tr h="441036">
                <a:tc>
                  <a:txBody>
                    <a:bodyPr/>
                    <a:lstStyle/>
                    <a:p>
                      <a:r>
                        <a:rPr lang="en-US" sz="1600" baseline="0" dirty="0">
                          <a:latin typeface="Times New Roman" pitchFamily="18" charset="0"/>
                        </a:rPr>
                        <a:t>Sample</a:t>
                      </a:r>
                    </a:p>
                  </a:txBody>
                  <a:tcPr/>
                </a:tc>
                <a:tc>
                  <a:txBody>
                    <a:bodyPr/>
                    <a:lstStyle/>
                    <a:p>
                      <a:pPr algn="ctr"/>
                      <a:r>
                        <a:rPr lang="en-US" sz="1600" baseline="0" dirty="0">
                          <a:latin typeface="Times New Roman" pitchFamily="18" charset="0"/>
                        </a:rPr>
                        <a:t>[  ]</a:t>
                      </a:r>
                    </a:p>
                  </a:txBody>
                  <a:tcPr/>
                </a:tc>
                <a:extLst>
                  <a:ext uri="{0D108BD9-81ED-4DB2-BD59-A6C34878D82A}">
                    <a16:rowId xmlns:a16="http://schemas.microsoft.com/office/drawing/2014/main" val="10006"/>
                  </a:ext>
                </a:extLst>
              </a:tr>
              <a:tr h="441036">
                <a:tc>
                  <a:txBody>
                    <a:bodyPr/>
                    <a:lstStyle/>
                    <a:p>
                      <a:r>
                        <a:rPr lang="en-US" sz="1600" baseline="0" dirty="0">
                          <a:latin typeface="Times New Roman" pitchFamily="18" charset="0"/>
                        </a:rPr>
                        <a:t>Sample</a:t>
                      </a:r>
                    </a:p>
                  </a:txBody>
                  <a:tcPr/>
                </a:tc>
                <a:tc>
                  <a:txBody>
                    <a:bodyPr/>
                    <a:lstStyle/>
                    <a:p>
                      <a:pPr algn="ctr"/>
                      <a:r>
                        <a:rPr lang="en-US" sz="1600" baseline="0" dirty="0">
                          <a:latin typeface="Times New Roman" pitchFamily="18" charset="0"/>
                        </a:rPr>
                        <a:t>[  ]</a:t>
                      </a:r>
                    </a:p>
                  </a:txBody>
                  <a:tcPr/>
                </a:tc>
                <a:extLst>
                  <a:ext uri="{0D108BD9-81ED-4DB2-BD59-A6C34878D82A}">
                    <a16:rowId xmlns:a16="http://schemas.microsoft.com/office/drawing/2014/main" val="10007"/>
                  </a:ext>
                </a:extLst>
              </a:tr>
              <a:tr h="441036">
                <a:tc>
                  <a:txBody>
                    <a:bodyPr/>
                    <a:lstStyle/>
                    <a:p>
                      <a:r>
                        <a:rPr lang="en-US" sz="1600" baseline="0" dirty="0">
                          <a:latin typeface="Times New Roman" pitchFamily="18" charset="0"/>
                        </a:rPr>
                        <a:t>Sample</a:t>
                      </a:r>
                    </a:p>
                  </a:txBody>
                  <a:tcPr/>
                </a:tc>
                <a:tc>
                  <a:txBody>
                    <a:bodyPr/>
                    <a:lstStyle/>
                    <a:p>
                      <a:pPr algn="ctr"/>
                      <a:r>
                        <a:rPr lang="en-US" sz="1600" baseline="0" dirty="0">
                          <a:latin typeface="Times New Roman" pitchFamily="18" charset="0"/>
                        </a:rPr>
                        <a:t>[  ]</a:t>
                      </a:r>
                    </a:p>
                  </a:txBody>
                  <a:tcPr/>
                </a:tc>
                <a:extLst>
                  <a:ext uri="{0D108BD9-81ED-4DB2-BD59-A6C34878D82A}">
                    <a16:rowId xmlns:a16="http://schemas.microsoft.com/office/drawing/2014/main" val="10008"/>
                  </a:ext>
                </a:extLst>
              </a:tr>
              <a:tr h="441036">
                <a:tc>
                  <a:txBody>
                    <a:bodyPr/>
                    <a:lstStyle/>
                    <a:p>
                      <a:r>
                        <a:rPr lang="en-US" sz="1600" baseline="0" dirty="0">
                          <a:latin typeface="Times New Roman" pitchFamily="18" charset="0"/>
                        </a:rPr>
                        <a:t>Sample</a:t>
                      </a:r>
                    </a:p>
                  </a:txBody>
                  <a:tcPr/>
                </a:tc>
                <a:tc>
                  <a:txBody>
                    <a:bodyPr/>
                    <a:lstStyle/>
                    <a:p>
                      <a:pPr algn="ctr"/>
                      <a:r>
                        <a:rPr lang="en-US" sz="1600" baseline="0" dirty="0">
                          <a:latin typeface="Times New Roman" pitchFamily="18" charset="0"/>
                        </a:rPr>
                        <a:t>[  ]</a:t>
                      </a:r>
                    </a:p>
                  </a:txBody>
                  <a:tcPr/>
                </a:tc>
                <a:extLst>
                  <a:ext uri="{0D108BD9-81ED-4DB2-BD59-A6C34878D82A}">
                    <a16:rowId xmlns:a16="http://schemas.microsoft.com/office/drawing/2014/main" val="10009"/>
                  </a:ext>
                </a:extLst>
              </a:tr>
              <a:tr h="441036">
                <a:tc>
                  <a:txBody>
                    <a:bodyPr/>
                    <a:lstStyle/>
                    <a:p>
                      <a:r>
                        <a:rPr lang="en-US" sz="1600" baseline="0" dirty="0">
                          <a:latin typeface="Times New Roman" pitchFamily="18" charset="0"/>
                        </a:rPr>
                        <a:t>Sample</a:t>
                      </a:r>
                    </a:p>
                  </a:txBody>
                  <a:tcPr/>
                </a:tc>
                <a:tc>
                  <a:txBody>
                    <a:bodyPr/>
                    <a:lstStyle/>
                    <a:p>
                      <a:pPr algn="ctr"/>
                      <a:r>
                        <a:rPr lang="en-US" sz="1600" baseline="0" dirty="0">
                          <a:latin typeface="Times New Roman" pitchFamily="18" charset="0"/>
                        </a:rPr>
                        <a:t>[  ]</a:t>
                      </a:r>
                    </a:p>
                  </a:txBody>
                  <a:tcPr/>
                </a:tc>
                <a:extLst>
                  <a:ext uri="{0D108BD9-81ED-4DB2-BD59-A6C34878D82A}">
                    <a16:rowId xmlns:a16="http://schemas.microsoft.com/office/drawing/2014/main" val="10010"/>
                  </a:ext>
                </a:extLst>
              </a:tr>
            </a:tbl>
          </a:graphicData>
        </a:graphic>
      </p:graphicFrame>
      <p:sp>
        <p:nvSpPr>
          <p:cNvPr id="5" name="Rectangle 9"/>
          <p:cNvSpPr txBox="1">
            <a:spLocks noChangeArrowheads="1"/>
          </p:cNvSpPr>
          <p:nvPr userDrawn="1"/>
        </p:nvSpPr>
        <p:spPr>
          <a:xfrm>
            <a:off x="8382000" y="6426428"/>
            <a:ext cx="762000" cy="381000"/>
          </a:xfrm>
          <a:prstGeom prst="rect">
            <a:avLst/>
          </a:prstGeom>
          <a:ln/>
        </p:spPr>
        <p:txBody>
          <a:bodyPr anchor="ctr" anchorCtr="0"/>
          <a:lstStyle>
            <a:defPPr>
              <a:defRPr lang="en-US"/>
            </a:defPPr>
            <a:lvl1pPr algn="ctr" rtl="0" fontAlgn="base">
              <a:spcBef>
                <a:spcPct val="0"/>
              </a:spcBef>
              <a:spcAft>
                <a:spcPct val="0"/>
              </a:spcAft>
              <a:defRPr sz="1000" b="1" i="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a:lstStyle>
          <a:p>
            <a:pPr>
              <a:defRPr/>
            </a:pPr>
            <a:fld id="{E2171D9C-CAE3-4B39-BFDD-45CC9752C418}" type="slidenum">
              <a:rPr lang="en-US" i="0" smtClean="0"/>
              <a:pPr>
                <a:defRPr/>
              </a:pPr>
              <a:t>‹#›</a:t>
            </a:fld>
            <a:endParaRPr lang="en-US" i="0" dirty="0"/>
          </a:p>
        </p:txBody>
      </p:sp>
    </p:spTree>
    <p:extLst>
      <p:ext uri="{BB962C8B-B14F-4D97-AF65-F5344CB8AC3E}">
        <p14:creationId xmlns:p14="http://schemas.microsoft.com/office/powerpoint/2010/main" val="811219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328031016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28923747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ACFC3-B5E6-4E89-BDE2-AB97CB28CFD4}" type="datetimeFigureOut">
              <a:rPr lang="en-US" smtClean="0"/>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9578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406840523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414196701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416868582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695541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90381650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6356279"/>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19060789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6882" y="0"/>
            <a:ext cx="8599467" cy="698704"/>
          </a:xfrm>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296881" y="834821"/>
            <a:ext cx="8612227" cy="5324475"/>
          </a:xfrm>
          <a:ln>
            <a:noFill/>
          </a:ln>
        </p:spPr>
        <p:txBody>
          <a:bodyPr/>
          <a:lstStyle>
            <a:lvl1pPr>
              <a:spcBef>
                <a:spcPts val="0"/>
              </a:spcBef>
              <a:spcAft>
                <a:spcPts val="600"/>
              </a:spcAft>
              <a:buClr>
                <a:srgbClr val="23639B"/>
              </a:buClr>
              <a:defRPr/>
            </a:lvl1pPr>
            <a:lvl2pPr>
              <a:spcBef>
                <a:spcPts val="0"/>
              </a:spcBef>
              <a:spcAft>
                <a:spcPts val="600"/>
              </a:spcAft>
              <a:buClr>
                <a:srgbClr val="23639B"/>
              </a:buClr>
              <a:defRPr/>
            </a:lvl2pPr>
            <a:lvl3pPr>
              <a:spcBef>
                <a:spcPts val="0"/>
              </a:spcBef>
              <a:spcAft>
                <a:spcPts val="600"/>
              </a:spcAft>
              <a:buClr>
                <a:srgbClr val="23639B"/>
              </a:buClr>
              <a:defRPr/>
            </a:lvl3pPr>
            <a:lvl4pPr>
              <a:spcBef>
                <a:spcPts val="0"/>
              </a:spcBef>
              <a:spcAft>
                <a:spcPts val="600"/>
              </a:spcAft>
              <a:buClr>
                <a:srgbClr val="23639B"/>
              </a:buClr>
              <a:defRPr/>
            </a:lvl4pPr>
            <a:lvl5pPr>
              <a:spcBef>
                <a:spcPts val="0"/>
              </a:spcBef>
              <a:spcAft>
                <a:spcPts val="600"/>
              </a:spcAft>
              <a:buClr>
                <a:srgbClr val="2363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txBox="1">
            <a:spLocks noChangeArrowheads="1"/>
          </p:cNvSpPr>
          <p:nvPr userDrawn="1"/>
        </p:nvSpPr>
        <p:spPr>
          <a:xfrm>
            <a:off x="8382000" y="6426428"/>
            <a:ext cx="762000" cy="381000"/>
          </a:xfrm>
          <a:prstGeom prst="rect">
            <a:avLst/>
          </a:prstGeom>
          <a:ln/>
        </p:spPr>
        <p:txBody>
          <a:bodyPr anchor="ctr" anchorCtr="0"/>
          <a:lstStyle>
            <a:defPPr>
              <a:defRPr lang="en-US"/>
            </a:defPPr>
            <a:lvl1pPr algn="ctr" rtl="0" fontAlgn="base">
              <a:spcBef>
                <a:spcPct val="0"/>
              </a:spcBef>
              <a:spcAft>
                <a:spcPct val="0"/>
              </a:spcAft>
              <a:defRPr sz="1000" b="1" i="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a:lstStyle>
          <a:p>
            <a:pPr>
              <a:defRPr/>
            </a:pPr>
            <a:fld id="{E2171D9C-CAE3-4B39-BFDD-45CC9752C418}" type="slidenum">
              <a:rPr lang="en-US" i="0" smtClean="0"/>
              <a:pPr>
                <a:defRPr/>
              </a:pPr>
              <a:t>‹#›</a:t>
            </a:fld>
            <a:endParaRPr lang="en-US" i="0" dirty="0"/>
          </a:p>
        </p:txBody>
      </p:sp>
    </p:spTree>
    <p:extLst>
      <p:ext uri="{BB962C8B-B14F-4D97-AF65-F5344CB8AC3E}">
        <p14:creationId xmlns:p14="http://schemas.microsoft.com/office/powerpoint/2010/main" val="21935773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177747776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3092283055"/>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lysheet">
    <p:spTree>
      <p:nvGrpSpPr>
        <p:cNvPr id="1" name=""/>
        <p:cNvGrpSpPr/>
        <p:nvPr/>
      </p:nvGrpSpPr>
      <p:grpSpPr>
        <a:xfrm>
          <a:off x="0" y="0"/>
          <a:ext cx="0" cy="0"/>
          <a:chOff x="0" y="0"/>
          <a:chExt cx="0" cy="0"/>
        </a:xfrm>
      </p:grpSpPr>
      <p:sp>
        <p:nvSpPr>
          <p:cNvPr id="4" name="Title 1"/>
          <p:cNvSpPr>
            <a:spLocks noGrp="1"/>
          </p:cNvSpPr>
          <p:nvPr>
            <p:ph type="title"/>
          </p:nvPr>
        </p:nvSpPr>
        <p:spPr>
          <a:xfrm>
            <a:off x="1203820" y="2457974"/>
            <a:ext cx="6677637" cy="510330"/>
          </a:xfrm>
        </p:spPr>
        <p:txBody>
          <a:bodyPr/>
          <a:lstStyle>
            <a:lvl1pPr algn="ctr">
              <a:defRPr sz="4000" b="0" baseline="0"/>
            </a:lvl1pPr>
          </a:lstStyle>
          <a:p>
            <a:r>
              <a:rPr lang="en-US" dirty="0"/>
              <a:t>Click to edit</a:t>
            </a:r>
          </a:p>
        </p:txBody>
      </p:sp>
      <p:cxnSp>
        <p:nvCxnSpPr>
          <p:cNvPr id="6" name="Straight Connector 5"/>
          <p:cNvCxnSpPr/>
          <p:nvPr userDrawn="1"/>
        </p:nvCxnSpPr>
        <p:spPr bwMode="auto">
          <a:xfrm>
            <a:off x="847288" y="3363986"/>
            <a:ext cx="7390701" cy="0"/>
          </a:xfrm>
          <a:prstGeom prst="line">
            <a:avLst/>
          </a:prstGeom>
          <a:noFill/>
          <a:ln w="19050" cap="flat" cmpd="sng" algn="ctr">
            <a:solidFill>
              <a:srgbClr val="23639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userDrawn="1"/>
        </p:nvCxnSpPr>
        <p:spPr bwMode="auto">
          <a:xfrm>
            <a:off x="771787" y="2056702"/>
            <a:ext cx="7541703" cy="0"/>
          </a:xfrm>
          <a:prstGeom prst="line">
            <a:avLst/>
          </a:prstGeom>
          <a:noFill/>
          <a:ln w="38100" cap="flat" cmpd="sng" algn="ctr">
            <a:solidFill>
              <a:srgbClr val="23639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9"/>
          <p:cNvSpPr>
            <a:spLocks noGrp="1" noChangeArrowheads="1"/>
          </p:cNvSpPr>
          <p:nvPr>
            <p:ph type="sldNum" sz="quarter" idx="10"/>
          </p:nvPr>
        </p:nvSpPr>
        <p:spPr>
          <a:xfrm>
            <a:off x="8382000" y="6426428"/>
            <a:ext cx="762000" cy="381000"/>
          </a:xfrm>
          <a:prstGeom prst="rect">
            <a:avLst/>
          </a:prstGeom>
          <a:ln/>
        </p:spPr>
        <p:txBody>
          <a:bodyPr/>
          <a:lstStyle>
            <a:lvl1pPr algn="ctr">
              <a:defRPr>
                <a:latin typeface="+mj-lt"/>
              </a:defRPr>
            </a:lvl1pPr>
          </a:lstStyle>
          <a:p>
            <a:pPr>
              <a:defRPr/>
            </a:pPr>
            <a:fld id="{E2171D9C-CAE3-4B39-BFDD-45CC9752C418}" type="slidenum">
              <a:rPr lang="en-US" smtClean="0"/>
              <a:pPr>
                <a:defRPr/>
              </a:pPr>
              <a:t>‹#›</a:t>
            </a:fld>
            <a:endParaRPr lang="en-US" dirty="0"/>
          </a:p>
        </p:txBody>
      </p:sp>
    </p:spTree>
    <p:extLst>
      <p:ext uri="{BB962C8B-B14F-4D97-AF65-F5344CB8AC3E}">
        <p14:creationId xmlns:p14="http://schemas.microsoft.com/office/powerpoint/2010/main" val="12422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07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ur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131412" y="1184861"/>
            <a:ext cx="4245004" cy="2238463"/>
          </a:xfrm>
          <a:ln>
            <a:solidFill>
              <a:srgbClr val="23639B"/>
            </a:solidFill>
          </a:ln>
        </p:spPr>
        <p:txBody>
          <a:bodyPr/>
          <a:lstStyle>
            <a:lvl1pPr marL="227013" indent="-227013">
              <a:defRPr sz="1600" baseline="0"/>
            </a:lvl1pPr>
            <a:lvl2pPr marL="461963" indent="-234950">
              <a:defRPr sz="1600" baseline="0"/>
            </a:lvl2pPr>
            <a:lvl3pPr marL="687388" indent="-225425">
              <a:defRPr sz="1600" baseline="0"/>
            </a:lvl3pPr>
            <a:lvl4pPr marL="914400" indent="-227013">
              <a:defRPr sz="1600" baseline="0"/>
            </a:lvl4pPr>
            <a:lvl5pPr marL="1141413" indent="-227013">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29309" y="1182847"/>
            <a:ext cx="4245004" cy="2238463"/>
          </a:xfrm>
          <a:ln>
            <a:solidFill>
              <a:srgbClr val="23639B"/>
            </a:solidFill>
          </a:ln>
        </p:spPr>
        <p:txBody>
          <a:bodyPr/>
          <a:lstStyle>
            <a:lvl1pPr marL="227013" indent="-227013">
              <a:defRPr sz="1600" baseline="0"/>
            </a:lvl1pPr>
            <a:lvl2pPr marL="461963" indent="-234950">
              <a:defRPr sz="1600" baseline="0"/>
            </a:lvl2pPr>
            <a:lvl3pPr marL="687388" indent="-225425">
              <a:defRPr sz="1600" baseline="0"/>
            </a:lvl3pPr>
            <a:lvl4pPr marL="914400" indent="-227013">
              <a:defRPr sz="1600" baseline="0"/>
            </a:lvl4pPr>
            <a:lvl5pPr marL="1141413" indent="-227013">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131412" y="3952612"/>
            <a:ext cx="4245004" cy="2238463"/>
          </a:xfrm>
          <a:ln>
            <a:solidFill>
              <a:srgbClr val="23639B"/>
            </a:solidFill>
          </a:ln>
        </p:spPr>
        <p:txBody>
          <a:bodyPr/>
          <a:lstStyle>
            <a:lvl1pPr marL="227013" indent="-227013">
              <a:defRPr sz="1600" baseline="0"/>
            </a:lvl1pPr>
            <a:lvl2pPr marL="461963" indent="-234950">
              <a:defRPr sz="1600" baseline="0"/>
            </a:lvl2pPr>
            <a:lvl3pPr marL="687388" indent="-225425">
              <a:defRPr sz="1600" baseline="0"/>
            </a:lvl3pPr>
            <a:lvl4pPr marL="914400" indent="-227013">
              <a:defRPr sz="1600" baseline="0"/>
            </a:lvl4pPr>
            <a:lvl5pPr marL="1141413" indent="-227013">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4629309" y="3952612"/>
            <a:ext cx="4245004" cy="2238463"/>
          </a:xfrm>
          <a:ln>
            <a:solidFill>
              <a:srgbClr val="23639B"/>
            </a:solidFill>
          </a:ln>
        </p:spPr>
        <p:txBody>
          <a:bodyPr/>
          <a:lstStyle>
            <a:lvl1pPr marL="227013" indent="-227013">
              <a:defRPr sz="1600" baseline="0"/>
            </a:lvl1pPr>
            <a:lvl2pPr marL="461963" indent="-234950">
              <a:defRPr sz="1600" baseline="0"/>
            </a:lvl2pPr>
            <a:lvl3pPr marL="687388" indent="-225425">
              <a:defRPr sz="1600" baseline="0"/>
            </a:lvl3pPr>
            <a:lvl4pPr marL="914400" indent="-227013">
              <a:defRPr sz="1600" baseline="0"/>
            </a:lvl4pPr>
            <a:lvl5pPr marL="1141413" indent="-227013">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4"/>
          </p:nvPr>
        </p:nvSpPr>
        <p:spPr>
          <a:xfrm>
            <a:off x="132042" y="855677"/>
            <a:ext cx="4243745" cy="329184"/>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17" name="Text Placeholder 15"/>
          <p:cNvSpPr>
            <a:spLocks noGrp="1"/>
          </p:cNvSpPr>
          <p:nvPr>
            <p:ph type="body" sz="quarter" idx="15"/>
          </p:nvPr>
        </p:nvSpPr>
        <p:spPr>
          <a:xfrm>
            <a:off x="4629939" y="857075"/>
            <a:ext cx="4243745" cy="329184"/>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18" name="Text Placeholder 15"/>
          <p:cNvSpPr>
            <a:spLocks noGrp="1"/>
          </p:cNvSpPr>
          <p:nvPr>
            <p:ph type="body" sz="quarter" idx="16"/>
          </p:nvPr>
        </p:nvSpPr>
        <p:spPr>
          <a:xfrm>
            <a:off x="4629939" y="3628238"/>
            <a:ext cx="4243745" cy="329184"/>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19" name="Text Placeholder 15"/>
          <p:cNvSpPr>
            <a:spLocks noGrp="1"/>
          </p:cNvSpPr>
          <p:nvPr>
            <p:ph type="body" sz="quarter" idx="17"/>
          </p:nvPr>
        </p:nvSpPr>
        <p:spPr>
          <a:xfrm>
            <a:off x="132042" y="3628238"/>
            <a:ext cx="4243745" cy="329184"/>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12" name="Rectangle 9"/>
          <p:cNvSpPr txBox="1">
            <a:spLocks noChangeArrowheads="1"/>
          </p:cNvSpPr>
          <p:nvPr userDrawn="1"/>
        </p:nvSpPr>
        <p:spPr>
          <a:xfrm>
            <a:off x="8382000" y="6426428"/>
            <a:ext cx="762000" cy="381000"/>
          </a:xfrm>
          <a:prstGeom prst="rect">
            <a:avLst/>
          </a:prstGeom>
          <a:ln/>
        </p:spPr>
        <p:txBody>
          <a:bodyPr anchor="ctr" anchorCtr="0"/>
          <a:lstStyle>
            <a:defPPr>
              <a:defRPr lang="en-US"/>
            </a:defPPr>
            <a:lvl1pPr algn="ctr" rtl="0" fontAlgn="base">
              <a:spcBef>
                <a:spcPct val="0"/>
              </a:spcBef>
              <a:spcAft>
                <a:spcPct val="0"/>
              </a:spcAft>
              <a:defRPr sz="1000" b="1" i="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a:lstStyle>
          <a:p>
            <a:pPr>
              <a:defRPr/>
            </a:pPr>
            <a:fld id="{E2171D9C-CAE3-4B39-BFDD-45CC9752C418}" type="slidenum">
              <a:rPr lang="en-US" i="0" smtClean="0"/>
              <a:pPr>
                <a:defRPr/>
              </a:pPr>
              <a:t>‹#›</a:t>
            </a:fld>
            <a:endParaRPr lang="en-US" i="0" dirty="0"/>
          </a:p>
        </p:txBody>
      </p:sp>
    </p:spTree>
    <p:extLst>
      <p:ext uri="{BB962C8B-B14F-4D97-AF65-F5344CB8AC3E}">
        <p14:creationId xmlns:p14="http://schemas.microsoft.com/office/powerpoint/2010/main" val="346033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131412" y="1184861"/>
            <a:ext cx="4245004" cy="4863601"/>
          </a:xfrm>
          <a:ln>
            <a:solidFill>
              <a:srgbClr val="23639B"/>
            </a:solidFill>
          </a:ln>
        </p:spPr>
        <p:txBody>
          <a:bodyPr/>
          <a:lstStyle>
            <a:lvl1pPr marL="227013" indent="-227013">
              <a:defRPr sz="1600" baseline="0"/>
            </a:lvl1pPr>
            <a:lvl2pPr marL="461963" indent="-234950">
              <a:defRPr sz="1600" baseline="0"/>
            </a:lvl2pPr>
            <a:lvl3pPr marL="687388" indent="-225425">
              <a:defRPr sz="1600" baseline="0"/>
            </a:lvl3pPr>
            <a:lvl4pPr marL="914400" indent="-227013">
              <a:defRPr sz="1600" baseline="0"/>
            </a:lvl4pPr>
            <a:lvl5pPr marL="1141413" indent="-227013">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1"/>
          </p:nvPr>
        </p:nvSpPr>
        <p:spPr>
          <a:xfrm>
            <a:off x="4629309" y="1182847"/>
            <a:ext cx="4245004" cy="4863601"/>
          </a:xfrm>
          <a:ln>
            <a:solidFill>
              <a:srgbClr val="23639B"/>
            </a:solidFill>
          </a:ln>
        </p:spPr>
        <p:txBody>
          <a:bodyPr/>
          <a:lstStyle>
            <a:lvl1pPr marL="227013" indent="-227013">
              <a:defRPr sz="1600" baseline="0"/>
            </a:lvl1pPr>
            <a:lvl2pPr marL="461963" indent="-234950">
              <a:defRPr sz="1600" baseline="0"/>
            </a:lvl2pPr>
            <a:lvl3pPr marL="687388" indent="-225425">
              <a:defRPr sz="1600" baseline="0"/>
            </a:lvl3pPr>
            <a:lvl4pPr marL="914400" indent="-227013">
              <a:defRPr sz="1600" baseline="0"/>
            </a:lvl4pPr>
            <a:lvl5pPr marL="1141413" indent="-227013">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5"/>
          <p:cNvSpPr>
            <a:spLocks noGrp="1"/>
          </p:cNvSpPr>
          <p:nvPr>
            <p:ph type="body" sz="quarter" idx="14"/>
          </p:nvPr>
        </p:nvSpPr>
        <p:spPr>
          <a:xfrm>
            <a:off x="132042" y="855677"/>
            <a:ext cx="4243745" cy="329184"/>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7" name="Text Placeholder 15"/>
          <p:cNvSpPr>
            <a:spLocks noGrp="1"/>
          </p:cNvSpPr>
          <p:nvPr>
            <p:ph type="body" sz="quarter" idx="15"/>
          </p:nvPr>
        </p:nvSpPr>
        <p:spPr>
          <a:xfrm>
            <a:off x="4629939" y="857075"/>
            <a:ext cx="4243745" cy="329184"/>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8" name="Rectangle 9"/>
          <p:cNvSpPr txBox="1">
            <a:spLocks noChangeArrowheads="1"/>
          </p:cNvSpPr>
          <p:nvPr userDrawn="1"/>
        </p:nvSpPr>
        <p:spPr>
          <a:xfrm>
            <a:off x="8382000" y="6426428"/>
            <a:ext cx="762000" cy="381000"/>
          </a:xfrm>
          <a:prstGeom prst="rect">
            <a:avLst/>
          </a:prstGeom>
          <a:ln/>
        </p:spPr>
        <p:txBody>
          <a:bodyPr anchor="ctr" anchorCtr="0"/>
          <a:lstStyle>
            <a:defPPr>
              <a:defRPr lang="en-US"/>
            </a:defPPr>
            <a:lvl1pPr algn="ctr" rtl="0" fontAlgn="base">
              <a:spcBef>
                <a:spcPct val="0"/>
              </a:spcBef>
              <a:spcAft>
                <a:spcPct val="0"/>
              </a:spcAft>
              <a:defRPr sz="1000" b="1" i="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a:lstStyle>
          <a:p>
            <a:pPr>
              <a:defRPr/>
            </a:pPr>
            <a:fld id="{E2171D9C-CAE3-4B39-BFDD-45CC9752C418}" type="slidenum">
              <a:rPr lang="en-US" i="0" smtClean="0"/>
              <a:pPr>
                <a:defRPr/>
              </a:pPr>
              <a:t>‹#›</a:t>
            </a:fld>
            <a:endParaRPr lang="en-US" i="0" dirty="0"/>
          </a:p>
        </p:txBody>
      </p:sp>
    </p:spTree>
    <p:extLst>
      <p:ext uri="{BB962C8B-B14F-4D97-AF65-F5344CB8AC3E}">
        <p14:creationId xmlns:p14="http://schemas.microsoft.com/office/powerpoint/2010/main" val="401481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box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131411" y="1184861"/>
            <a:ext cx="8752529" cy="2238463"/>
          </a:xfrm>
          <a:ln>
            <a:solidFill>
              <a:srgbClr val="23639B"/>
            </a:solidFill>
          </a:ln>
        </p:spPr>
        <p:txBody>
          <a:bodyPr/>
          <a:lstStyle>
            <a:lvl1pPr marL="227013" indent="-227013">
              <a:defRPr sz="1600" baseline="0"/>
            </a:lvl1pPr>
            <a:lvl2pPr marL="461963" indent="-234950">
              <a:defRPr sz="1600" baseline="0"/>
            </a:lvl2pPr>
            <a:lvl3pPr marL="687388" indent="-225425">
              <a:defRPr sz="1600" baseline="0"/>
            </a:lvl3pPr>
            <a:lvl4pPr marL="914400" indent="-227013">
              <a:defRPr sz="1600" baseline="0"/>
            </a:lvl4pPr>
            <a:lvl5pPr marL="1141413" indent="-227013">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2"/>
          </p:nvPr>
        </p:nvSpPr>
        <p:spPr>
          <a:xfrm>
            <a:off x="131411" y="3952612"/>
            <a:ext cx="8752529" cy="2238463"/>
          </a:xfrm>
          <a:ln>
            <a:solidFill>
              <a:srgbClr val="23639B"/>
            </a:solidFill>
          </a:ln>
        </p:spPr>
        <p:txBody>
          <a:bodyPr/>
          <a:lstStyle>
            <a:lvl1pPr marL="227013" indent="-227013">
              <a:defRPr sz="1600" baseline="0"/>
            </a:lvl1pPr>
            <a:lvl2pPr marL="461963" indent="-234950">
              <a:defRPr sz="1600" baseline="0"/>
            </a:lvl2pPr>
            <a:lvl3pPr marL="687388" indent="-225425">
              <a:defRPr sz="1600" baseline="0"/>
            </a:lvl3pPr>
            <a:lvl4pPr marL="914400" indent="-227013">
              <a:defRPr sz="1600" baseline="0"/>
            </a:lvl4pPr>
            <a:lvl5pPr marL="1141413" indent="-227013">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5"/>
          <p:cNvSpPr>
            <a:spLocks noGrp="1"/>
          </p:cNvSpPr>
          <p:nvPr>
            <p:ph type="body" sz="quarter" idx="14"/>
          </p:nvPr>
        </p:nvSpPr>
        <p:spPr>
          <a:xfrm>
            <a:off x="132042" y="855677"/>
            <a:ext cx="8749933" cy="329184"/>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7" name="Text Placeholder 15"/>
          <p:cNvSpPr>
            <a:spLocks noGrp="1"/>
          </p:cNvSpPr>
          <p:nvPr>
            <p:ph type="body" sz="quarter" idx="17"/>
          </p:nvPr>
        </p:nvSpPr>
        <p:spPr>
          <a:xfrm>
            <a:off x="132042" y="3628238"/>
            <a:ext cx="8749933" cy="329184"/>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8" name="Rectangle 9"/>
          <p:cNvSpPr txBox="1">
            <a:spLocks noChangeArrowheads="1"/>
          </p:cNvSpPr>
          <p:nvPr userDrawn="1"/>
        </p:nvSpPr>
        <p:spPr>
          <a:xfrm>
            <a:off x="8382000" y="6426428"/>
            <a:ext cx="762000" cy="381000"/>
          </a:xfrm>
          <a:prstGeom prst="rect">
            <a:avLst/>
          </a:prstGeom>
          <a:ln/>
        </p:spPr>
        <p:txBody>
          <a:bodyPr anchor="ctr" anchorCtr="0"/>
          <a:lstStyle>
            <a:defPPr>
              <a:defRPr lang="en-US"/>
            </a:defPPr>
            <a:lvl1pPr algn="ctr" rtl="0" fontAlgn="base">
              <a:spcBef>
                <a:spcPct val="0"/>
              </a:spcBef>
              <a:spcAft>
                <a:spcPct val="0"/>
              </a:spcAft>
              <a:defRPr sz="1000" b="1" i="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a:lstStyle>
          <a:p>
            <a:pPr>
              <a:defRPr/>
            </a:pPr>
            <a:fld id="{E2171D9C-CAE3-4B39-BFDD-45CC9752C418}" type="slidenum">
              <a:rPr lang="en-US" i="0" smtClean="0"/>
              <a:pPr>
                <a:defRPr/>
              </a:pPr>
              <a:t>‹#›</a:t>
            </a:fld>
            <a:endParaRPr lang="en-US" i="0" dirty="0"/>
          </a:p>
        </p:txBody>
      </p:sp>
    </p:spTree>
    <p:extLst>
      <p:ext uri="{BB962C8B-B14F-4D97-AF65-F5344CB8AC3E}">
        <p14:creationId xmlns:p14="http://schemas.microsoft.com/office/powerpoint/2010/main" val="45883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box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131411" y="830511"/>
            <a:ext cx="8752529" cy="2592814"/>
          </a:xfrm>
          <a:ln>
            <a:noFill/>
          </a:ln>
        </p:spPr>
        <p:txBody>
          <a:bodyPr/>
          <a:lstStyle>
            <a:lvl1pPr marL="227013" indent="-227013">
              <a:defRPr sz="1600" baseline="0"/>
            </a:lvl1pPr>
            <a:lvl2pPr marL="461963" indent="-234950">
              <a:defRPr sz="1600" baseline="0"/>
            </a:lvl2pPr>
            <a:lvl3pPr marL="687388" indent="-225425">
              <a:defRPr sz="1600" baseline="0"/>
            </a:lvl3pPr>
            <a:lvl4pPr marL="914400" indent="-227013">
              <a:defRPr sz="1600" baseline="0"/>
            </a:lvl4pPr>
            <a:lvl5pPr marL="1141413" indent="-227013">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2"/>
          </p:nvPr>
        </p:nvSpPr>
        <p:spPr>
          <a:xfrm>
            <a:off x="131411" y="3952612"/>
            <a:ext cx="8752529" cy="2238463"/>
          </a:xfrm>
          <a:ln>
            <a:solidFill>
              <a:srgbClr val="23639B"/>
            </a:solidFill>
          </a:ln>
        </p:spPr>
        <p:txBody>
          <a:bodyPr/>
          <a:lstStyle>
            <a:lvl1pPr marL="227013" indent="-227013">
              <a:defRPr sz="1600" baseline="0"/>
            </a:lvl1pPr>
            <a:lvl2pPr marL="461963" indent="-234950">
              <a:defRPr sz="1600" baseline="0"/>
            </a:lvl2pPr>
            <a:lvl3pPr marL="687388" indent="-225425">
              <a:defRPr sz="1600" baseline="0"/>
            </a:lvl3pPr>
            <a:lvl4pPr marL="914400" indent="-227013">
              <a:defRPr sz="1600" baseline="0"/>
            </a:lvl4pPr>
            <a:lvl5pPr marL="1141413" indent="-227013">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5"/>
          <p:cNvSpPr>
            <a:spLocks noGrp="1"/>
          </p:cNvSpPr>
          <p:nvPr>
            <p:ph type="body" sz="quarter" idx="17"/>
          </p:nvPr>
        </p:nvSpPr>
        <p:spPr>
          <a:xfrm>
            <a:off x="132042" y="3628238"/>
            <a:ext cx="8749933" cy="329184"/>
          </a:xfrm>
          <a:solidFill>
            <a:srgbClr val="23639B"/>
          </a:solidFill>
          <a:ln>
            <a:solidFill>
              <a:srgbClr val="23639B"/>
            </a:solidFill>
          </a:ln>
        </p:spPr>
        <p:txBody>
          <a:bodyPr/>
          <a:lstStyle>
            <a:lvl1pPr marL="0" indent="0">
              <a:buNone/>
              <a:defRPr sz="1600" b="1" baseline="0">
                <a:solidFill>
                  <a:schemeClr val="bg1"/>
                </a:solidFill>
                <a:latin typeface="Times New Roman" pitchFamily="18" charset="0"/>
              </a:defRPr>
            </a:lvl1pPr>
          </a:lstStyle>
          <a:p>
            <a:pPr lvl="0"/>
            <a:endParaRPr lang="en-US" dirty="0"/>
          </a:p>
        </p:txBody>
      </p:sp>
      <p:sp>
        <p:nvSpPr>
          <p:cNvPr id="9" name="Rectangle 9"/>
          <p:cNvSpPr txBox="1">
            <a:spLocks noChangeArrowheads="1"/>
          </p:cNvSpPr>
          <p:nvPr userDrawn="1"/>
        </p:nvSpPr>
        <p:spPr>
          <a:xfrm>
            <a:off x="8382000" y="6426428"/>
            <a:ext cx="762000" cy="381000"/>
          </a:xfrm>
          <a:prstGeom prst="rect">
            <a:avLst/>
          </a:prstGeom>
          <a:ln/>
        </p:spPr>
        <p:txBody>
          <a:bodyPr anchor="ctr" anchorCtr="0"/>
          <a:lstStyle>
            <a:defPPr>
              <a:defRPr lang="en-US"/>
            </a:defPPr>
            <a:lvl1pPr algn="ctr" rtl="0" fontAlgn="base">
              <a:spcBef>
                <a:spcPct val="0"/>
              </a:spcBef>
              <a:spcAft>
                <a:spcPct val="0"/>
              </a:spcAft>
              <a:defRPr sz="1000" b="1" i="1" kern="1200">
                <a:solidFill>
                  <a:schemeClr val="tx1"/>
                </a:solidFill>
                <a:latin typeface="+mj-lt"/>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a:lstStyle>
          <a:p>
            <a:pPr>
              <a:defRPr/>
            </a:pPr>
            <a:fld id="{E2171D9C-CAE3-4B39-BFDD-45CC9752C418}" type="slidenum">
              <a:rPr lang="en-US" i="0" smtClean="0"/>
              <a:pPr>
                <a:defRPr/>
              </a:pPr>
              <a:t>‹#›</a:t>
            </a:fld>
            <a:endParaRPr lang="en-US" i="0" dirty="0"/>
          </a:p>
        </p:txBody>
      </p:sp>
    </p:spTree>
    <p:extLst>
      <p:ext uri="{BB962C8B-B14F-4D97-AF65-F5344CB8AC3E}">
        <p14:creationId xmlns:p14="http://schemas.microsoft.com/office/powerpoint/2010/main" val="295790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body" idx="1"/>
          </p:nvPr>
        </p:nvSpPr>
        <p:spPr bwMode="auto">
          <a:xfrm>
            <a:off x="130175" y="834821"/>
            <a:ext cx="8845550" cy="5324475"/>
          </a:xfrm>
          <a:prstGeom prst="rect">
            <a:avLst/>
          </a:prstGeom>
          <a:noFill/>
          <a:ln w="12700">
            <a:solidFill>
              <a:srgbClr val="23639B"/>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8" tIns="44440" rIns="90468" bIns="44440" numCol="1" anchor="t" anchorCtr="0" compatLnSpc="1">
            <a:prstTxWarp prst="textNoShape">
              <a:avLst/>
            </a:prstTxWarp>
          </a:bodyPr>
          <a:lstStyle/>
          <a:p>
            <a:pPr lvl="0"/>
            <a:r>
              <a:rPr lang="en-US" dirty="0"/>
              <a:t>Test</a:t>
            </a:r>
          </a:p>
          <a:p>
            <a:pPr lvl="1"/>
            <a:r>
              <a:rPr lang="en-US" dirty="0"/>
              <a:t>Test</a:t>
            </a:r>
          </a:p>
          <a:p>
            <a:pPr lvl="2"/>
            <a:r>
              <a:rPr lang="en-US" dirty="0"/>
              <a:t>Test</a:t>
            </a:r>
          </a:p>
          <a:p>
            <a:pPr lvl="3"/>
            <a:r>
              <a:rPr lang="en-US" dirty="0"/>
              <a:t>Test</a:t>
            </a:r>
          </a:p>
          <a:p>
            <a:pPr lvl="4"/>
            <a:r>
              <a:rPr lang="en-US" dirty="0"/>
              <a:t>Test</a:t>
            </a:r>
          </a:p>
        </p:txBody>
      </p:sp>
      <p:sp>
        <p:nvSpPr>
          <p:cNvPr id="1030" name="Rectangle 8"/>
          <p:cNvSpPr>
            <a:spLocks noGrp="1" noChangeArrowheads="1"/>
          </p:cNvSpPr>
          <p:nvPr>
            <p:ph type="title"/>
          </p:nvPr>
        </p:nvSpPr>
        <p:spPr bwMode="auto">
          <a:xfrm>
            <a:off x="57150" y="50334"/>
            <a:ext cx="8839200" cy="5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dirty="0"/>
              <a:t>Click to edit Master title style</a:t>
            </a:r>
          </a:p>
        </p:txBody>
      </p:sp>
      <p:sp>
        <p:nvSpPr>
          <p:cNvPr id="12" name="Rectangle 9"/>
          <p:cNvSpPr>
            <a:spLocks noGrp="1" noChangeArrowheads="1"/>
          </p:cNvSpPr>
          <p:nvPr>
            <p:ph type="sldNum" sz="quarter" idx="4"/>
          </p:nvPr>
        </p:nvSpPr>
        <p:spPr>
          <a:xfrm>
            <a:off x="8382000" y="6421130"/>
            <a:ext cx="762000" cy="381000"/>
          </a:xfrm>
          <a:prstGeom prst="rect">
            <a:avLst/>
          </a:prstGeom>
          <a:ln/>
        </p:spPr>
        <p:txBody>
          <a:bodyPr anchor="ctr" anchorCtr="0"/>
          <a:lstStyle>
            <a:lvl1pPr algn="ctr">
              <a:defRPr sz="1000" b="1" i="0">
                <a:latin typeface="+mj-lt"/>
              </a:defRPr>
            </a:lvl1pPr>
          </a:lstStyle>
          <a:p>
            <a:pPr>
              <a:defRPr/>
            </a:pPr>
            <a:fld id="{E2171D9C-CAE3-4B39-BFDD-45CC9752C418}" type="slidenum">
              <a:rPr lang="en-US" smtClean="0"/>
              <a:pPr>
                <a:defRPr/>
              </a:pPr>
              <a:t>‹#›</a:t>
            </a:fld>
            <a:endParaRPr lang="en-US" dirty="0"/>
          </a:p>
        </p:txBody>
      </p:sp>
      <p:sp>
        <p:nvSpPr>
          <p:cNvPr id="13" name="Line 3"/>
          <p:cNvSpPr>
            <a:spLocks noChangeShapeType="1"/>
          </p:cNvSpPr>
          <p:nvPr userDrawn="1"/>
        </p:nvSpPr>
        <p:spPr bwMode="auto">
          <a:xfrm>
            <a:off x="0" y="685800"/>
            <a:ext cx="9144000" cy="0"/>
          </a:xfrm>
          <a:prstGeom prst="line">
            <a:avLst/>
          </a:prstGeom>
          <a:noFill/>
          <a:ln w="38100">
            <a:solidFill>
              <a:srgbClr val="2363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Line 3"/>
          <p:cNvSpPr>
            <a:spLocks noChangeShapeType="1"/>
          </p:cNvSpPr>
          <p:nvPr userDrawn="1"/>
        </p:nvSpPr>
        <p:spPr bwMode="auto">
          <a:xfrm>
            <a:off x="0" y="6362700"/>
            <a:ext cx="9144000" cy="0"/>
          </a:xfrm>
          <a:prstGeom prst="line">
            <a:avLst/>
          </a:prstGeom>
          <a:noFill/>
          <a:ln w="12700">
            <a:solidFill>
              <a:srgbClr val="2363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 name="Picture 2">
            <a:extLst>
              <a:ext uri="{FF2B5EF4-FFF2-40B4-BE49-F238E27FC236}">
                <a16:creationId xmlns:a16="http://schemas.microsoft.com/office/drawing/2014/main" id="{1970899D-F8F8-45AA-A48E-74A41BDA2673}"/>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0" y="6387792"/>
            <a:ext cx="1143109" cy="451660"/>
          </a:xfrm>
          <a:prstGeom prst="rect">
            <a:avLst/>
          </a:prstGeom>
        </p:spPr>
      </p:pic>
    </p:spTree>
  </p:cSld>
  <p:clrMap bg1="lt1" tx1="dk1" bg2="lt2" tx2="dk2" accent1="accent1" accent2="accent2" accent3="accent3" accent4="accent4" accent5="accent5" accent6="accent6" hlink="hlink" folHlink="folHlink"/>
  <p:sldLayoutIdLst>
    <p:sldLayoutId id="2147485931" r:id="rId1"/>
    <p:sldLayoutId id="2147485935" r:id="rId2"/>
    <p:sldLayoutId id="2147485934" r:id="rId3"/>
    <p:sldLayoutId id="2147485785" r:id="rId4"/>
    <p:sldLayoutId id="2147485943" r:id="rId5"/>
    <p:sldLayoutId id="2147485936" r:id="rId6"/>
    <p:sldLayoutId id="2147485938" r:id="rId7"/>
    <p:sldLayoutId id="2147485937" r:id="rId8"/>
    <p:sldLayoutId id="2147485940" r:id="rId9"/>
    <p:sldLayoutId id="2147485939" r:id="rId10"/>
    <p:sldLayoutId id="2147485942" r:id="rId11"/>
    <p:sldLayoutId id="2147486353" r:id="rId12"/>
    <p:sldLayoutId id="2147486354" r:id="rId13"/>
    <p:sldLayoutId id="2147486352" r:id="rId14"/>
  </p:sldLayoutIdLst>
  <p:hf hdr="0" ftr="0" dt="0"/>
  <p:txStyles>
    <p:titleStyle>
      <a:lvl1pPr algn="l" rtl="0" eaLnBrk="0" fontAlgn="base" hangingPunct="0">
        <a:spcBef>
          <a:spcPct val="0"/>
        </a:spcBef>
        <a:spcAft>
          <a:spcPct val="0"/>
        </a:spcAft>
        <a:defRPr sz="2800" baseline="0">
          <a:solidFill>
            <a:schemeClr val="tx2"/>
          </a:solidFill>
          <a:latin typeface="Times New Roman" pitchFamily="18" charset="0"/>
          <a:ea typeface="+mj-ea"/>
          <a:cs typeface="+mj-cs"/>
        </a:defRPr>
      </a:lvl1pPr>
      <a:lvl2pPr algn="l" rtl="0" eaLnBrk="0" fontAlgn="base" hangingPunct="0">
        <a:spcBef>
          <a:spcPct val="0"/>
        </a:spcBef>
        <a:spcAft>
          <a:spcPct val="0"/>
        </a:spcAft>
        <a:defRPr sz="3300">
          <a:solidFill>
            <a:schemeClr val="tx2"/>
          </a:solidFill>
          <a:latin typeface="Verdana" pitchFamily="34" charset="0"/>
        </a:defRPr>
      </a:lvl2pPr>
      <a:lvl3pPr algn="l" rtl="0" eaLnBrk="0" fontAlgn="base" hangingPunct="0">
        <a:spcBef>
          <a:spcPct val="0"/>
        </a:spcBef>
        <a:spcAft>
          <a:spcPct val="0"/>
        </a:spcAft>
        <a:defRPr sz="3300">
          <a:solidFill>
            <a:schemeClr val="tx2"/>
          </a:solidFill>
          <a:latin typeface="Verdana" pitchFamily="34" charset="0"/>
        </a:defRPr>
      </a:lvl3pPr>
      <a:lvl4pPr algn="l" rtl="0" eaLnBrk="0" fontAlgn="base" hangingPunct="0">
        <a:spcBef>
          <a:spcPct val="0"/>
        </a:spcBef>
        <a:spcAft>
          <a:spcPct val="0"/>
        </a:spcAft>
        <a:defRPr sz="3300">
          <a:solidFill>
            <a:schemeClr val="tx2"/>
          </a:solidFill>
          <a:latin typeface="Verdana" pitchFamily="34" charset="0"/>
        </a:defRPr>
      </a:lvl4pPr>
      <a:lvl5pPr algn="l" rtl="0" eaLnBrk="0" fontAlgn="base" hangingPunct="0">
        <a:spcBef>
          <a:spcPct val="0"/>
        </a:spcBef>
        <a:spcAft>
          <a:spcPct val="0"/>
        </a:spcAft>
        <a:defRPr sz="3300">
          <a:solidFill>
            <a:schemeClr val="tx2"/>
          </a:solidFill>
          <a:latin typeface="Verdana" pitchFamily="34" charset="0"/>
        </a:defRPr>
      </a:lvl5pPr>
      <a:lvl6pPr marL="457200" algn="l" rtl="0" fontAlgn="base">
        <a:spcBef>
          <a:spcPct val="0"/>
        </a:spcBef>
        <a:spcAft>
          <a:spcPct val="0"/>
        </a:spcAft>
        <a:defRPr sz="3300">
          <a:solidFill>
            <a:schemeClr val="tx2"/>
          </a:solidFill>
          <a:latin typeface="Verdana" pitchFamily="34" charset="0"/>
        </a:defRPr>
      </a:lvl6pPr>
      <a:lvl7pPr marL="914400" algn="l" rtl="0" fontAlgn="base">
        <a:spcBef>
          <a:spcPct val="0"/>
        </a:spcBef>
        <a:spcAft>
          <a:spcPct val="0"/>
        </a:spcAft>
        <a:defRPr sz="3300">
          <a:solidFill>
            <a:schemeClr val="tx2"/>
          </a:solidFill>
          <a:latin typeface="Verdana" pitchFamily="34" charset="0"/>
        </a:defRPr>
      </a:lvl7pPr>
      <a:lvl8pPr marL="1371600" algn="l" rtl="0" fontAlgn="base">
        <a:spcBef>
          <a:spcPct val="0"/>
        </a:spcBef>
        <a:spcAft>
          <a:spcPct val="0"/>
        </a:spcAft>
        <a:defRPr sz="3300">
          <a:solidFill>
            <a:schemeClr val="tx2"/>
          </a:solidFill>
          <a:latin typeface="Verdana" pitchFamily="34" charset="0"/>
        </a:defRPr>
      </a:lvl8pPr>
      <a:lvl9pPr marL="1828800" algn="l" rtl="0" fontAlgn="base">
        <a:spcBef>
          <a:spcPct val="0"/>
        </a:spcBef>
        <a:spcAft>
          <a:spcPct val="0"/>
        </a:spcAft>
        <a:defRPr sz="3300">
          <a:solidFill>
            <a:schemeClr val="tx2"/>
          </a:solidFill>
          <a:latin typeface="Verdana" pitchFamily="34" charset="0"/>
        </a:defRPr>
      </a:lvl9pPr>
    </p:titleStyle>
    <p:bodyStyle>
      <a:lvl1pPr marL="227013" indent="-227013" algn="l" rtl="0" eaLnBrk="0" fontAlgn="base" hangingPunct="0">
        <a:lnSpc>
          <a:spcPct val="100000"/>
        </a:lnSpc>
        <a:spcBef>
          <a:spcPts val="0"/>
        </a:spcBef>
        <a:spcAft>
          <a:spcPts val="600"/>
        </a:spcAft>
        <a:buClr>
          <a:srgbClr val="23639B"/>
        </a:buClr>
        <a:buSzPct val="80000"/>
        <a:buFont typeface="Arial" pitchFamily="34" charset="0"/>
        <a:buChar char="►"/>
        <a:defRPr sz="1600" baseline="0">
          <a:solidFill>
            <a:schemeClr val="tx1"/>
          </a:solidFill>
          <a:latin typeface="Times New Roman" pitchFamily="18" charset="0"/>
          <a:ea typeface="+mn-ea"/>
          <a:cs typeface="+mn-cs"/>
        </a:defRPr>
      </a:lvl1pPr>
      <a:lvl2pPr marL="461963" indent="-234950" algn="l" rtl="0" eaLnBrk="0" fontAlgn="base" hangingPunct="0">
        <a:lnSpc>
          <a:spcPct val="100000"/>
        </a:lnSpc>
        <a:spcBef>
          <a:spcPts val="0"/>
        </a:spcBef>
        <a:spcAft>
          <a:spcPts val="600"/>
        </a:spcAft>
        <a:buClr>
          <a:srgbClr val="23639B"/>
        </a:buClr>
        <a:buSzPct val="80000"/>
        <a:buFont typeface="Arial" pitchFamily="34" charset="0"/>
        <a:buChar char="■"/>
        <a:defRPr sz="1600" baseline="0">
          <a:solidFill>
            <a:schemeClr val="tx1"/>
          </a:solidFill>
          <a:latin typeface="Times New Roman" pitchFamily="18" charset="0"/>
        </a:defRPr>
      </a:lvl2pPr>
      <a:lvl3pPr marL="687388" indent="-225425" algn="l" rtl="0" eaLnBrk="0" fontAlgn="base" hangingPunct="0">
        <a:lnSpc>
          <a:spcPct val="100000"/>
        </a:lnSpc>
        <a:spcBef>
          <a:spcPts val="0"/>
        </a:spcBef>
        <a:spcAft>
          <a:spcPts val="600"/>
        </a:spcAft>
        <a:buClr>
          <a:srgbClr val="23639B"/>
        </a:buClr>
        <a:buSzPct val="75000"/>
        <a:buFont typeface="Wingdings" pitchFamily="2" charset="2"/>
        <a:buChar char="t"/>
        <a:defRPr sz="1600" baseline="0">
          <a:solidFill>
            <a:schemeClr val="tx1"/>
          </a:solidFill>
          <a:latin typeface="Times New Roman" pitchFamily="18" charset="0"/>
        </a:defRPr>
      </a:lvl3pPr>
      <a:lvl4pPr marL="914400" indent="-227013" algn="l" rtl="0" eaLnBrk="0" fontAlgn="base" hangingPunct="0">
        <a:lnSpc>
          <a:spcPct val="100000"/>
        </a:lnSpc>
        <a:spcBef>
          <a:spcPts val="0"/>
        </a:spcBef>
        <a:spcAft>
          <a:spcPts val="600"/>
        </a:spcAft>
        <a:buClr>
          <a:srgbClr val="23639B"/>
        </a:buClr>
        <a:buSzPct val="75000"/>
        <a:buFont typeface="Arial" pitchFamily="34" charset="0"/>
        <a:buChar char="●"/>
        <a:defRPr sz="1600" baseline="0">
          <a:solidFill>
            <a:schemeClr val="tx1"/>
          </a:solidFill>
          <a:latin typeface="Times New Roman" pitchFamily="18" charset="0"/>
        </a:defRPr>
      </a:lvl4pPr>
      <a:lvl5pPr marL="1141413" indent="-227013" algn="l" rtl="0" eaLnBrk="0" fontAlgn="base" hangingPunct="0">
        <a:lnSpc>
          <a:spcPct val="100000"/>
        </a:lnSpc>
        <a:spcBef>
          <a:spcPts val="0"/>
        </a:spcBef>
        <a:spcAft>
          <a:spcPts val="600"/>
        </a:spcAft>
        <a:buClr>
          <a:srgbClr val="23639B"/>
        </a:buClr>
        <a:buSzPct val="75000"/>
        <a:buFont typeface="Arial" pitchFamily="34" charset="0"/>
        <a:buChar char="▪"/>
        <a:defRPr sz="1600" baseline="0">
          <a:solidFill>
            <a:schemeClr val="tx1"/>
          </a:solidFill>
          <a:latin typeface="Times New Roman" pitchFamily="18" charset="0"/>
        </a:defRPr>
      </a:lvl5pPr>
      <a:lvl6pPr marL="2514600" indent="-228600" algn="l" rtl="0" fontAlgn="base">
        <a:lnSpc>
          <a:spcPct val="90000"/>
        </a:lnSpc>
        <a:spcBef>
          <a:spcPct val="5000"/>
        </a:spcBef>
        <a:spcAft>
          <a:spcPct val="0"/>
        </a:spcAft>
        <a:buClr>
          <a:srgbClr val="003399"/>
        </a:buClr>
        <a:buSzPct val="75000"/>
        <a:buFont typeface="Arial" charset="0"/>
        <a:buChar char="▪"/>
        <a:defRPr sz="1000">
          <a:solidFill>
            <a:schemeClr val="tx1"/>
          </a:solidFill>
          <a:latin typeface="+mn-lt"/>
        </a:defRPr>
      </a:lvl6pPr>
      <a:lvl7pPr marL="2971800" indent="-228600" algn="l" rtl="0" fontAlgn="base">
        <a:lnSpc>
          <a:spcPct val="90000"/>
        </a:lnSpc>
        <a:spcBef>
          <a:spcPct val="5000"/>
        </a:spcBef>
        <a:spcAft>
          <a:spcPct val="0"/>
        </a:spcAft>
        <a:buClr>
          <a:srgbClr val="003399"/>
        </a:buClr>
        <a:buSzPct val="75000"/>
        <a:buFont typeface="Arial" charset="0"/>
        <a:buChar char="▪"/>
        <a:defRPr sz="1000">
          <a:solidFill>
            <a:schemeClr val="tx1"/>
          </a:solidFill>
          <a:latin typeface="+mn-lt"/>
        </a:defRPr>
      </a:lvl7pPr>
      <a:lvl8pPr marL="3429000" indent="-228600" algn="l" rtl="0" fontAlgn="base">
        <a:lnSpc>
          <a:spcPct val="90000"/>
        </a:lnSpc>
        <a:spcBef>
          <a:spcPct val="5000"/>
        </a:spcBef>
        <a:spcAft>
          <a:spcPct val="0"/>
        </a:spcAft>
        <a:buClr>
          <a:srgbClr val="003399"/>
        </a:buClr>
        <a:buSzPct val="75000"/>
        <a:buFont typeface="Arial" charset="0"/>
        <a:buChar char="▪"/>
        <a:defRPr sz="1000">
          <a:solidFill>
            <a:schemeClr val="tx1"/>
          </a:solidFill>
          <a:latin typeface="+mn-lt"/>
        </a:defRPr>
      </a:lvl8pPr>
      <a:lvl9pPr marL="3886200" indent="-228600" algn="l" rtl="0" fontAlgn="base">
        <a:lnSpc>
          <a:spcPct val="90000"/>
        </a:lnSpc>
        <a:spcBef>
          <a:spcPct val="5000"/>
        </a:spcBef>
        <a:spcAft>
          <a:spcPct val="0"/>
        </a:spcAft>
        <a:buClr>
          <a:srgbClr val="003399"/>
        </a:buClr>
        <a:buSzPct val="75000"/>
        <a:buFont typeface="Arial" charset="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1D47A-642A-71B4-5F97-89BA31D7FD0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6D89DA-641C-5939-FF22-3BA6FFE74DD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CAAA1-224C-1353-BE03-A884929FD73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2F3CF-2B3E-CF4E-9F09-898146129699}" type="datetimeFigureOut">
              <a:rPr lang="en-US" smtClean="0"/>
              <a:t>12/11/2024</a:t>
            </a:fld>
            <a:endParaRPr lang="en-US"/>
          </a:p>
        </p:txBody>
      </p:sp>
      <p:sp>
        <p:nvSpPr>
          <p:cNvPr id="5" name="Footer Placeholder 4">
            <a:extLst>
              <a:ext uri="{FF2B5EF4-FFF2-40B4-BE49-F238E27FC236}">
                <a16:creationId xmlns:a16="http://schemas.microsoft.com/office/drawing/2014/main" id="{65B33C0F-55E8-596F-BDE4-C70376E8076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777565-026F-72EB-2EA6-B9D4DA81DF1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A2072-2850-6A42-91B5-7650F458D6CA}" type="slidenum">
              <a:rPr lang="en-US" smtClean="0"/>
              <a:t>‹#›</a:t>
            </a:fld>
            <a:endParaRPr lang="en-US"/>
          </a:p>
        </p:txBody>
      </p:sp>
    </p:spTree>
    <p:extLst>
      <p:ext uri="{BB962C8B-B14F-4D97-AF65-F5344CB8AC3E}">
        <p14:creationId xmlns:p14="http://schemas.microsoft.com/office/powerpoint/2010/main" val="1175925405"/>
      </p:ext>
    </p:extLst>
  </p:cSld>
  <p:clrMap bg1="lt1" tx1="dk1" bg2="lt2" tx2="dk2" accent1="accent1" accent2="accent2" accent3="accent3" accent4="accent4" accent5="accent5" accent6="accent6" hlink="hlink" folHlink="folHlink"/>
  <p:sldLayoutIdLst>
    <p:sldLayoutId id="2147485945" r:id="rId1"/>
    <p:sldLayoutId id="2147485946" r:id="rId2"/>
    <p:sldLayoutId id="2147485947" r:id="rId3"/>
    <p:sldLayoutId id="2147485948" r:id="rId4"/>
    <p:sldLayoutId id="2147485949" r:id="rId5"/>
    <p:sldLayoutId id="2147485950" r:id="rId6"/>
    <p:sldLayoutId id="2147485951" r:id="rId7"/>
    <p:sldLayoutId id="2147485952" r:id="rId8"/>
    <p:sldLayoutId id="2147485953" r:id="rId9"/>
    <p:sldLayoutId id="2147485954" r:id="rId10"/>
    <p:sldLayoutId id="21474859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12/11/2024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2171D9C-CAE3-4B39-BFDD-45CC9752C418}" type="slidenum">
              <a:rPr lang="en-US" smtClean="0"/>
              <a:pPr>
                <a:defRPr/>
              </a:pPr>
              <a:t>‹#›</a:t>
            </a:fld>
            <a:endParaRPr lang="en-US" dirty="0"/>
          </a:p>
        </p:txBody>
      </p:sp>
      <p:sp>
        <p:nvSpPr>
          <p:cNvPr id="18" name="Line 3">
            <a:extLst>
              <a:ext uri="{FF2B5EF4-FFF2-40B4-BE49-F238E27FC236}">
                <a16:creationId xmlns:a16="http://schemas.microsoft.com/office/drawing/2014/main" id="{9EEEF1E1-396B-2C4E-5983-A5B0E3A8EDB7}"/>
              </a:ext>
            </a:extLst>
          </p:cNvPr>
          <p:cNvSpPr>
            <a:spLocks noChangeShapeType="1"/>
          </p:cNvSpPr>
          <p:nvPr userDrawn="1"/>
        </p:nvSpPr>
        <p:spPr bwMode="auto">
          <a:xfrm>
            <a:off x="0" y="685800"/>
            <a:ext cx="9144000" cy="0"/>
          </a:xfrm>
          <a:prstGeom prst="line">
            <a:avLst/>
          </a:prstGeom>
          <a:noFill/>
          <a:ln w="38100">
            <a:solidFill>
              <a:srgbClr val="2363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Line 3">
            <a:extLst>
              <a:ext uri="{FF2B5EF4-FFF2-40B4-BE49-F238E27FC236}">
                <a16:creationId xmlns:a16="http://schemas.microsoft.com/office/drawing/2014/main" id="{7641822F-0D6D-03D2-2ACC-962A109322B0}"/>
              </a:ext>
            </a:extLst>
          </p:cNvPr>
          <p:cNvSpPr>
            <a:spLocks noChangeShapeType="1"/>
          </p:cNvSpPr>
          <p:nvPr userDrawn="1"/>
        </p:nvSpPr>
        <p:spPr bwMode="auto">
          <a:xfrm>
            <a:off x="0" y="6362700"/>
            <a:ext cx="9144000" cy="0"/>
          </a:xfrm>
          <a:prstGeom prst="line">
            <a:avLst/>
          </a:prstGeom>
          <a:noFill/>
          <a:ln w="12700">
            <a:solidFill>
              <a:srgbClr val="2363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20" name="Picture 19">
            <a:extLst>
              <a:ext uri="{FF2B5EF4-FFF2-40B4-BE49-F238E27FC236}">
                <a16:creationId xmlns:a16="http://schemas.microsoft.com/office/drawing/2014/main" id="{36E9278C-9658-10A7-EA7D-06ED3F3D4101}"/>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0" y="6387792"/>
            <a:ext cx="1143109" cy="451660"/>
          </a:xfrm>
          <a:prstGeom prst="rect">
            <a:avLst/>
          </a:prstGeom>
        </p:spPr>
      </p:pic>
    </p:spTree>
    <p:extLst>
      <p:ext uri="{BB962C8B-B14F-4D97-AF65-F5344CB8AC3E}">
        <p14:creationId xmlns:p14="http://schemas.microsoft.com/office/powerpoint/2010/main" val="709202302"/>
      </p:ext>
    </p:extLst>
  </p:cSld>
  <p:clrMap bg1="lt1" tx1="dk1" bg2="lt2" tx2="dk2" accent1="accent1" accent2="accent2" accent3="accent3" accent4="accent4" accent5="accent5" accent6="accent6" hlink="hlink" folHlink="folHlink"/>
  <p:sldLayoutIdLst>
    <p:sldLayoutId id="2147486356" r:id="rId1"/>
    <p:sldLayoutId id="2147486357" r:id="rId2"/>
    <p:sldLayoutId id="2147486358" r:id="rId3"/>
    <p:sldLayoutId id="2147486359" r:id="rId4"/>
    <p:sldLayoutId id="2147486360" r:id="rId5"/>
    <p:sldLayoutId id="2147486361" r:id="rId6"/>
    <p:sldLayoutId id="2147486362" r:id="rId7"/>
    <p:sldLayoutId id="2147486363" r:id="rId8"/>
    <p:sldLayoutId id="2147486364" r:id="rId9"/>
    <p:sldLayoutId id="2147486365" r:id="rId10"/>
    <p:sldLayoutId id="2147486366" r:id="rId11"/>
    <p:sldLayoutId id="2147486367" r:id="rId12"/>
    <p:sldLayoutId id="2147486368" r:id="rId13"/>
    <p:sldLayoutId id="2147486369" r:id="rId14"/>
    <p:sldLayoutId id="2147486370" r:id="rId15"/>
    <p:sldLayoutId id="2147486371" r:id="rId16"/>
    <p:sldLayoutId id="2147486372"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4D481B-6031-124C-3D7E-77AD4342FCEC}"/>
              </a:ext>
            </a:extLst>
          </p:cNvPr>
          <p:cNvSpPr>
            <a:spLocks noGrp="1"/>
          </p:cNvSpPr>
          <p:nvPr>
            <p:ph type="title"/>
          </p:nvPr>
        </p:nvSpPr>
        <p:spPr>
          <a:xfrm>
            <a:off x="1203820" y="2075379"/>
            <a:ext cx="6677637" cy="1273995"/>
          </a:xfrm>
        </p:spPr>
        <p:txBody>
          <a:bodyPr/>
          <a:lstStyle/>
          <a:p>
            <a:pPr>
              <a:spcAft>
                <a:spcPts val="2400"/>
              </a:spcAft>
            </a:pPr>
            <a:r>
              <a:rPr lang="en-US" sz="2400" dirty="0"/>
              <a:t>WCS</a:t>
            </a:r>
            <a:br>
              <a:rPr lang="en-US" sz="3200" dirty="0"/>
            </a:br>
            <a:r>
              <a:rPr lang="en-US" sz="3200" dirty="0"/>
              <a:t>How to get waste to WCS</a:t>
            </a:r>
          </a:p>
        </p:txBody>
      </p:sp>
      <p:sp>
        <p:nvSpPr>
          <p:cNvPr id="5" name="TextBox 4">
            <a:extLst>
              <a:ext uri="{FF2B5EF4-FFF2-40B4-BE49-F238E27FC236}">
                <a16:creationId xmlns:a16="http://schemas.microsoft.com/office/drawing/2014/main" id="{0C98C443-1B06-2A7F-0E46-39F0E254E3C3}"/>
              </a:ext>
            </a:extLst>
          </p:cNvPr>
          <p:cNvSpPr txBox="1"/>
          <p:nvPr/>
        </p:nvSpPr>
        <p:spPr>
          <a:xfrm>
            <a:off x="1852500" y="3889697"/>
            <a:ext cx="5362815" cy="830997"/>
          </a:xfrm>
          <a:prstGeom prst="rect">
            <a:avLst/>
          </a:prstGeom>
          <a:noFill/>
        </p:spPr>
        <p:txBody>
          <a:bodyPr wrap="none" rtlCol="0">
            <a:spAutoFit/>
          </a:bodyPr>
          <a:lstStyle/>
          <a:p>
            <a:pPr algn="ctr"/>
            <a:r>
              <a:rPr lang="en-US" sz="2400" dirty="0">
                <a:latin typeface="+mj-lt"/>
              </a:rPr>
              <a:t>Texas Compact Commission Workshop</a:t>
            </a:r>
          </a:p>
          <a:p>
            <a:pPr algn="ctr"/>
            <a:r>
              <a:rPr lang="en-US" sz="2400" dirty="0">
                <a:latin typeface="+mj-lt"/>
                <a:cs typeface="Times New Roman" panose="02020603050405020304" pitchFamily="18" charset="0"/>
              </a:rPr>
              <a:t>12/13/2024</a:t>
            </a:r>
          </a:p>
        </p:txBody>
      </p:sp>
    </p:spTree>
    <p:extLst>
      <p:ext uri="{BB962C8B-B14F-4D97-AF65-F5344CB8AC3E}">
        <p14:creationId xmlns:p14="http://schemas.microsoft.com/office/powerpoint/2010/main" val="3405592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2">
            <a:extLst>
              <a:ext uri="{FF2B5EF4-FFF2-40B4-BE49-F238E27FC236}">
                <a16:creationId xmlns:a16="http://schemas.microsoft.com/office/drawing/2014/main" id="{BC810D6F-10D1-1F68-EB16-0BDFFC4A1DEC}"/>
              </a:ext>
            </a:extLst>
          </p:cNvPr>
          <p:cNvSpPr>
            <a:spLocks noChangeArrowheads="1"/>
          </p:cNvSpPr>
          <p:nvPr/>
        </p:nvSpPr>
        <p:spPr bwMode="auto">
          <a:xfrm>
            <a:off x="1418607" y="7917"/>
            <a:ext cx="8877300" cy="687881"/>
          </a:xfrm>
          <a:prstGeom prst="rect">
            <a:avLst/>
          </a:prstGeom>
          <a:noFill/>
          <a:ln w="9525">
            <a:noFill/>
            <a:miter lim="800000"/>
            <a:headEnd/>
            <a:tailEnd/>
          </a:ln>
        </p:spPr>
        <p:txBody>
          <a:bodyPr lIns="90488" tIns="44450" rIns="90488" bIns="44450" anchor="ctr"/>
          <a:lstStyle/>
          <a:p>
            <a:pPr eaLnBrk="1" hangingPunct="1">
              <a:defRPr/>
            </a:pPr>
            <a:r>
              <a:rPr lang="en-US" sz="3200" dirty="0">
                <a:solidFill>
                  <a:schemeClr val="accent2"/>
                </a:solidFill>
                <a:latin typeface="Times New Roman" panose="02020603050405020304" pitchFamily="18" charset="0"/>
                <a:cs typeface="Times New Roman" panose="02020603050405020304" pitchFamily="18" charset="0"/>
              </a:rPr>
              <a:t>Overview Waste Process</a:t>
            </a:r>
          </a:p>
        </p:txBody>
      </p:sp>
      <p:sp>
        <p:nvSpPr>
          <p:cNvPr id="2" name="Content Placeholder 1">
            <a:extLst>
              <a:ext uri="{FF2B5EF4-FFF2-40B4-BE49-F238E27FC236}">
                <a16:creationId xmlns:a16="http://schemas.microsoft.com/office/drawing/2014/main" id="{9D1FC79C-9C26-BB11-3410-CD93BCC619DD}"/>
              </a:ext>
            </a:extLst>
          </p:cNvPr>
          <p:cNvSpPr>
            <a:spLocks noGrp="1"/>
          </p:cNvSpPr>
          <p:nvPr>
            <p:ph idx="1"/>
          </p:nvPr>
        </p:nvSpPr>
        <p:spPr>
          <a:xfrm>
            <a:off x="522731" y="1269050"/>
            <a:ext cx="6347714" cy="3880773"/>
          </a:xfrm>
        </p:spPr>
        <p:txBody>
          <a:bodyPr>
            <a:normAutofit/>
          </a:bodyPr>
          <a:lstStyle/>
          <a:p>
            <a:r>
              <a:rPr lang="en-US" sz="2000" dirty="0"/>
              <a:t>Initial Customer Contact (w/existing contract)</a:t>
            </a:r>
          </a:p>
          <a:p>
            <a:r>
              <a:rPr lang="en-US" sz="2000" dirty="0"/>
              <a:t>Initial Customer Contact (w/o existing contract)</a:t>
            </a:r>
          </a:p>
          <a:p>
            <a:r>
              <a:rPr lang="en-US" sz="2000" dirty="0"/>
              <a:t>Generator Certification (CWF/FWF)</a:t>
            </a:r>
          </a:p>
          <a:p>
            <a:r>
              <a:rPr lang="en-US" sz="2000" dirty="0"/>
              <a:t>Waste Profile Approval</a:t>
            </a:r>
          </a:p>
          <a:p>
            <a:r>
              <a:rPr lang="en-US" sz="2000" dirty="0"/>
              <a:t>TLLRWCC Import Approval (if applicable)</a:t>
            </a:r>
          </a:p>
          <a:p>
            <a:r>
              <a:rPr lang="en-US" sz="2000" dirty="0"/>
              <a:t>Waste Shipment Request Approval</a:t>
            </a:r>
          </a:p>
          <a:p>
            <a:r>
              <a:rPr lang="en-US" sz="2000" dirty="0"/>
              <a:t>Final Paperwork Verification</a:t>
            </a:r>
          </a:p>
          <a:p>
            <a:r>
              <a:rPr lang="en-US" sz="2000" dirty="0"/>
              <a:t>Waste Acceptance Upon Receipt by WCS and TCEQ</a:t>
            </a:r>
          </a:p>
          <a:p>
            <a:r>
              <a:rPr lang="en-US" sz="2000" dirty="0"/>
              <a:t>Waste Approval for Disposal</a:t>
            </a:r>
          </a:p>
          <a:p>
            <a:pPr marL="0" indent="0">
              <a:buNone/>
            </a:pPr>
            <a:endParaRPr lang="en-US" sz="2000" b="1" dirty="0"/>
          </a:p>
          <a:p>
            <a:pPr marL="0" indent="0">
              <a:buNone/>
            </a:pP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FDCF5-B55F-6887-3E97-B41CBAD35BC0}"/>
            </a:ext>
          </a:extLst>
        </p:cNvPr>
        <p:cNvGrpSpPr/>
        <p:nvPr/>
      </p:nvGrpSpPr>
      <p:grpSpPr>
        <a:xfrm>
          <a:off x="0" y="0"/>
          <a:ext cx="0" cy="0"/>
          <a:chOff x="0" y="0"/>
          <a:chExt cx="0" cy="0"/>
        </a:xfrm>
      </p:grpSpPr>
      <p:sp>
        <p:nvSpPr>
          <p:cNvPr id="326659" name="Rectangle 2">
            <a:extLst>
              <a:ext uri="{FF2B5EF4-FFF2-40B4-BE49-F238E27FC236}">
                <a16:creationId xmlns:a16="http://schemas.microsoft.com/office/drawing/2014/main" id="{539687F8-BDDF-B0B1-D5A3-BF1CB35E4D44}"/>
              </a:ext>
            </a:extLst>
          </p:cNvPr>
          <p:cNvSpPr>
            <a:spLocks noChangeArrowheads="1"/>
          </p:cNvSpPr>
          <p:nvPr/>
        </p:nvSpPr>
        <p:spPr bwMode="auto">
          <a:xfrm>
            <a:off x="690253" y="15834"/>
            <a:ext cx="8877300" cy="687881"/>
          </a:xfrm>
          <a:prstGeom prst="rect">
            <a:avLst/>
          </a:prstGeom>
          <a:noFill/>
          <a:ln w="9525">
            <a:noFill/>
            <a:miter lim="800000"/>
            <a:headEnd/>
            <a:tailEnd/>
          </a:ln>
        </p:spPr>
        <p:txBody>
          <a:bodyPr lIns="90488" tIns="44450" rIns="90488" bIns="44450" anchor="ctr"/>
          <a:lstStyle/>
          <a:p>
            <a:pPr eaLnBrk="1" hangingPunct="1">
              <a:defRPr/>
            </a:pPr>
            <a:r>
              <a:rPr lang="en-US" sz="2400" dirty="0">
                <a:solidFill>
                  <a:schemeClr val="accent2"/>
                </a:solidFill>
                <a:latin typeface="Times New Roman" panose="02020603050405020304" pitchFamily="18" charset="0"/>
                <a:cs typeface="Times New Roman" panose="02020603050405020304" pitchFamily="18" charset="0"/>
              </a:rPr>
              <a:t>Initial Customer Contact with Existing Contract</a:t>
            </a:r>
          </a:p>
        </p:txBody>
      </p:sp>
      <p:sp>
        <p:nvSpPr>
          <p:cNvPr id="2" name="Content Placeholder 1">
            <a:extLst>
              <a:ext uri="{FF2B5EF4-FFF2-40B4-BE49-F238E27FC236}">
                <a16:creationId xmlns:a16="http://schemas.microsoft.com/office/drawing/2014/main" id="{5A5CEBFD-F5AE-DCA3-13AE-000C47E8B9B0}"/>
              </a:ext>
            </a:extLst>
          </p:cNvPr>
          <p:cNvSpPr>
            <a:spLocks noGrp="1"/>
          </p:cNvSpPr>
          <p:nvPr>
            <p:ph idx="1"/>
          </p:nvPr>
        </p:nvSpPr>
        <p:spPr>
          <a:xfrm>
            <a:off x="609599" y="1488613"/>
            <a:ext cx="6347714" cy="3880773"/>
          </a:xfrm>
        </p:spPr>
        <p:txBody>
          <a:bodyPr>
            <a:normAutofit fontScale="77500" lnSpcReduction="20000"/>
          </a:bodyPr>
          <a:lstStyle/>
          <a:p>
            <a:r>
              <a:rPr lang="en-US" sz="2000" dirty="0"/>
              <a:t>Customer contacts their BD rep to arrange the shipment as well as any support needs (i.e.; cask transport, sealand/other packaging needs, etc.).</a:t>
            </a:r>
          </a:p>
          <a:p>
            <a:r>
              <a:rPr lang="en-US" sz="2000" dirty="0"/>
              <a:t>BD works with specific group(s) to coordinate shipment dates and any support needs (e.g.; Technical Services, Transportation, etc.)</a:t>
            </a:r>
          </a:p>
          <a:p>
            <a:r>
              <a:rPr lang="en-US" sz="2000" dirty="0"/>
              <a:t>Customer submits required documents (i.e.; Waste Profile, Shipping Request, Draft manifest, etc.).</a:t>
            </a:r>
          </a:p>
          <a:p>
            <a:r>
              <a:rPr lang="en-US" sz="2000" dirty="0"/>
              <a:t>BD reviews pricing and the Technical Services and Waste Acceptance groups review and approve the Waste Profile, if required.</a:t>
            </a:r>
          </a:p>
          <a:p>
            <a:r>
              <a:rPr lang="en-US" sz="2000" dirty="0"/>
              <a:t>Technical Services works with customer to submit a Shipping Request which is also approved by TS and WA.</a:t>
            </a:r>
          </a:p>
          <a:p>
            <a:r>
              <a:rPr lang="en-US" sz="2000" dirty="0"/>
              <a:t>Waste Acceptance confirms that the Import Agreement has sufficient volume and curies available to accept shipment if going to the CWF. </a:t>
            </a:r>
          </a:p>
          <a:p>
            <a:pPr marL="457200" indent="-457200">
              <a:buFont typeface="+mj-lt"/>
              <a:buAutoNum type="arabicPeriod"/>
            </a:pPr>
            <a:endParaRPr lang="en-US" sz="2000" b="1" dirty="0"/>
          </a:p>
          <a:p>
            <a:pPr marL="0" indent="0">
              <a:buNone/>
            </a:pPr>
            <a:endParaRPr lang="en-US" sz="2000" dirty="0"/>
          </a:p>
        </p:txBody>
      </p:sp>
    </p:spTree>
    <p:extLst>
      <p:ext uri="{BB962C8B-B14F-4D97-AF65-F5344CB8AC3E}">
        <p14:creationId xmlns:p14="http://schemas.microsoft.com/office/powerpoint/2010/main" val="102641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F8754-50E9-290B-EFD1-6F26C5336F39}"/>
            </a:ext>
          </a:extLst>
        </p:cNvPr>
        <p:cNvGrpSpPr/>
        <p:nvPr/>
      </p:nvGrpSpPr>
      <p:grpSpPr>
        <a:xfrm>
          <a:off x="0" y="0"/>
          <a:ext cx="0" cy="0"/>
          <a:chOff x="0" y="0"/>
          <a:chExt cx="0" cy="0"/>
        </a:xfrm>
      </p:grpSpPr>
      <p:sp>
        <p:nvSpPr>
          <p:cNvPr id="326659" name="Rectangle 2">
            <a:extLst>
              <a:ext uri="{FF2B5EF4-FFF2-40B4-BE49-F238E27FC236}">
                <a16:creationId xmlns:a16="http://schemas.microsoft.com/office/drawing/2014/main" id="{92DB506D-5E81-464C-44E3-01F916B9363B}"/>
              </a:ext>
            </a:extLst>
          </p:cNvPr>
          <p:cNvSpPr>
            <a:spLocks noChangeArrowheads="1"/>
          </p:cNvSpPr>
          <p:nvPr/>
        </p:nvSpPr>
        <p:spPr bwMode="auto">
          <a:xfrm>
            <a:off x="266700" y="0"/>
            <a:ext cx="6518069" cy="687881"/>
          </a:xfrm>
          <a:prstGeom prst="rect">
            <a:avLst/>
          </a:prstGeom>
          <a:noFill/>
          <a:ln w="9525">
            <a:noFill/>
            <a:miter lim="800000"/>
            <a:headEnd/>
            <a:tailEnd/>
          </a:ln>
        </p:spPr>
        <p:txBody>
          <a:bodyPr lIns="90488" tIns="44450" rIns="90488" bIns="44450" anchor="ctr"/>
          <a:lstStyle/>
          <a:p>
            <a:pPr eaLnBrk="1" hangingPunct="1">
              <a:defRPr/>
            </a:pPr>
            <a:r>
              <a:rPr lang="en-US" sz="2800" dirty="0">
                <a:solidFill>
                  <a:schemeClr val="accent2"/>
                </a:solidFill>
                <a:latin typeface="Times New Roman" panose="02020603050405020304" pitchFamily="18" charset="0"/>
                <a:cs typeface="Times New Roman" panose="02020603050405020304" pitchFamily="18" charset="0"/>
              </a:rPr>
              <a:t>Initial Customer Contact without a Contract</a:t>
            </a:r>
          </a:p>
        </p:txBody>
      </p:sp>
      <p:sp>
        <p:nvSpPr>
          <p:cNvPr id="2" name="Content Placeholder 1">
            <a:extLst>
              <a:ext uri="{FF2B5EF4-FFF2-40B4-BE49-F238E27FC236}">
                <a16:creationId xmlns:a16="http://schemas.microsoft.com/office/drawing/2014/main" id="{2B78D440-79C3-A6D0-782B-CAE0E671E8C1}"/>
              </a:ext>
            </a:extLst>
          </p:cNvPr>
          <p:cNvSpPr>
            <a:spLocks noGrp="1"/>
          </p:cNvSpPr>
          <p:nvPr>
            <p:ph idx="1"/>
          </p:nvPr>
        </p:nvSpPr>
        <p:spPr>
          <a:xfrm>
            <a:off x="41149" y="1239012"/>
            <a:ext cx="7264908" cy="4379976"/>
          </a:xfrm>
        </p:spPr>
        <p:txBody>
          <a:bodyPr>
            <a:normAutofit fontScale="77500" lnSpcReduction="20000"/>
          </a:bodyPr>
          <a:lstStyle/>
          <a:p>
            <a:r>
              <a:rPr lang="en-US" sz="2000" dirty="0"/>
              <a:t>Typically, BD receives requests to ship waste to WCS through our website or through others familiar with WCS’s capabilities.</a:t>
            </a:r>
          </a:p>
          <a:p>
            <a:r>
              <a:rPr lang="en-US" sz="2000" dirty="0"/>
              <a:t>BD works with its management and Site Mgrs. to develop pricing and Contracts to develop a contract based on the customer’s needs that is then sent to the customer to review. Once agreed upon, both parties sign the Contract.</a:t>
            </a:r>
          </a:p>
          <a:p>
            <a:r>
              <a:rPr lang="en-US" sz="2000" dirty="0"/>
              <a:t>For CWF waste, WCS submits the contract to TCEQ along with several required forms so the contract can be reviewed and approved. This process typically </a:t>
            </a:r>
            <a:r>
              <a:rPr lang="en-US" sz="1700" dirty="0"/>
              <a:t>takes</a:t>
            </a:r>
            <a:r>
              <a:rPr lang="en-US" sz="2000" dirty="0"/>
              <a:t> 5 working days to complete.</a:t>
            </a:r>
          </a:p>
          <a:p>
            <a:r>
              <a:rPr lang="en-US" sz="2000" dirty="0"/>
              <a:t>The customer then submits an Import Application for CWF wastes for approval by the Texas Compact Commission. The TCC typically meets every other month to approve the IA’s or amendments to IA’s. </a:t>
            </a:r>
          </a:p>
          <a:p>
            <a:r>
              <a:rPr lang="en-US" sz="2000" dirty="0"/>
              <a:t>The customer then submits a Dept. of State Health Services (DSHS) registration request and QA performs a Generator Certification to confirm the generator has the appropriate procedures and programs in place.</a:t>
            </a:r>
          </a:p>
          <a:p>
            <a:r>
              <a:rPr lang="en-US" sz="2000" dirty="0"/>
              <a:t>The other submittals/ (i.e.; Waste Profile, Shipping Request, etc.) are then submitted as noted on the prior slide. </a:t>
            </a:r>
          </a:p>
          <a:p>
            <a:endParaRPr lang="en-US" sz="2000" b="1" dirty="0"/>
          </a:p>
          <a:p>
            <a:pPr marL="457200" indent="-457200">
              <a:buFont typeface="+mj-lt"/>
              <a:buAutoNum type="arabicPeriod"/>
            </a:pPr>
            <a:endParaRPr lang="en-US" sz="2000" b="1" dirty="0"/>
          </a:p>
          <a:p>
            <a:pPr marL="0" indent="0">
              <a:buNone/>
            </a:pPr>
            <a:endParaRPr lang="en-US" sz="2000" dirty="0"/>
          </a:p>
        </p:txBody>
      </p:sp>
    </p:spTree>
    <p:extLst>
      <p:ext uri="{BB962C8B-B14F-4D97-AF65-F5344CB8AC3E}">
        <p14:creationId xmlns:p14="http://schemas.microsoft.com/office/powerpoint/2010/main" val="31079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9C73-947D-9648-C5CE-32D15A937773}"/>
              </a:ext>
            </a:extLst>
          </p:cNvPr>
          <p:cNvSpPr>
            <a:spLocks noGrp="1"/>
          </p:cNvSpPr>
          <p:nvPr>
            <p:ph type="title"/>
          </p:nvPr>
        </p:nvSpPr>
        <p:spPr>
          <a:xfrm>
            <a:off x="1096487" y="38919"/>
            <a:ext cx="6347713" cy="597408"/>
          </a:xfrm>
        </p:spPr>
        <p:txBody>
          <a:bodyPr>
            <a:normAutofit fontScale="90000"/>
          </a:bodyPr>
          <a:lstStyle/>
          <a:p>
            <a:r>
              <a:rPr lang="en-US" dirty="0"/>
              <a:t>Generator Certification</a:t>
            </a:r>
          </a:p>
        </p:txBody>
      </p:sp>
      <p:sp>
        <p:nvSpPr>
          <p:cNvPr id="3" name="Content Placeholder 2">
            <a:extLst>
              <a:ext uri="{FF2B5EF4-FFF2-40B4-BE49-F238E27FC236}">
                <a16:creationId xmlns:a16="http://schemas.microsoft.com/office/drawing/2014/main" id="{98102472-ED87-0CA0-2E2B-05EC1E000A99}"/>
              </a:ext>
            </a:extLst>
          </p:cNvPr>
          <p:cNvSpPr>
            <a:spLocks noGrp="1"/>
          </p:cNvSpPr>
          <p:nvPr>
            <p:ph idx="1"/>
          </p:nvPr>
        </p:nvSpPr>
        <p:spPr>
          <a:xfrm>
            <a:off x="114420" y="755745"/>
            <a:ext cx="8675936" cy="5091050"/>
          </a:xfrm>
        </p:spPr>
        <p:txBody>
          <a:bodyPr>
            <a:normAutofit fontScale="92500" lnSpcReduction="20000"/>
          </a:bodyPr>
          <a:lstStyle/>
          <a:p>
            <a:r>
              <a:rPr lang="en-US" sz="2000" dirty="0"/>
              <a:t>Waste generators are responsible for ensuring their waste management program satisfies the WCS Waste Acceptance Plan (WAP) requirements.  This process includes such steps as annually verifying:</a:t>
            </a:r>
          </a:p>
          <a:p>
            <a:pPr lvl="1"/>
            <a:r>
              <a:rPr lang="en-US" sz="1800" dirty="0"/>
              <a:t>Generator has a process for waste characterization</a:t>
            </a:r>
          </a:p>
          <a:p>
            <a:pPr lvl="1"/>
            <a:r>
              <a:rPr lang="en-US" sz="1800" dirty="0"/>
              <a:t>Waste sampling process</a:t>
            </a:r>
          </a:p>
          <a:p>
            <a:pPr lvl="1"/>
            <a:r>
              <a:rPr lang="en-US" sz="1800" dirty="0"/>
              <a:t>Regulatory compliance</a:t>
            </a:r>
          </a:p>
          <a:p>
            <a:pPr lvl="1"/>
            <a:r>
              <a:rPr lang="en-US" sz="1800" dirty="0"/>
              <a:t>QA Program meets required criterion</a:t>
            </a:r>
          </a:p>
          <a:p>
            <a:pPr lvl="1"/>
            <a:r>
              <a:rPr lang="en-US" sz="1800" dirty="0"/>
              <a:t>Container inspections</a:t>
            </a:r>
          </a:p>
          <a:p>
            <a:pPr lvl="1"/>
            <a:r>
              <a:rPr lang="en-US" sz="1800" dirty="0"/>
              <a:t>Applicable training programs</a:t>
            </a:r>
          </a:p>
          <a:p>
            <a:pPr lvl="1"/>
            <a:r>
              <a:rPr lang="en-US" sz="1800" dirty="0"/>
              <a:t>Waste packaging and sampling program</a:t>
            </a:r>
          </a:p>
          <a:p>
            <a:pPr lvl="1"/>
            <a:r>
              <a:rPr lang="en-US" sz="1800" dirty="0"/>
              <a:t>Waste shipper qualifications</a:t>
            </a:r>
          </a:p>
          <a:p>
            <a:pPr lvl="1"/>
            <a:r>
              <a:rPr lang="en-US" sz="1800" dirty="0"/>
              <a:t>Waste classification procedures/programs</a:t>
            </a:r>
          </a:p>
          <a:p>
            <a:pPr lvl="1"/>
            <a:r>
              <a:rPr lang="en-US" sz="1800" dirty="0"/>
              <a:t>Copy of generator radioactive material license</a:t>
            </a:r>
          </a:p>
          <a:p>
            <a:pPr lvl="1"/>
            <a:r>
              <a:rPr lang="en-US" sz="1800" dirty="0"/>
              <a:t>Relevant compliance history</a:t>
            </a:r>
          </a:p>
          <a:p>
            <a:pPr lvl="1"/>
            <a:r>
              <a:rPr lang="en-US" sz="1800" dirty="0"/>
              <a:t>External audit reports/NRC inspection reports</a:t>
            </a:r>
          </a:p>
          <a:p>
            <a:pPr lvl="1"/>
            <a:endParaRPr lang="en-US" sz="1800" dirty="0"/>
          </a:p>
          <a:p>
            <a:pPr lvl="1"/>
            <a:endParaRPr lang="en-US" sz="1800" dirty="0"/>
          </a:p>
        </p:txBody>
      </p:sp>
      <p:pic>
        <p:nvPicPr>
          <p:cNvPr id="6" name="Picture 5">
            <a:extLst>
              <a:ext uri="{FF2B5EF4-FFF2-40B4-BE49-F238E27FC236}">
                <a16:creationId xmlns:a16="http://schemas.microsoft.com/office/drawing/2014/main" id="{85E6224D-9395-C052-CFF8-F444EB56AC29}"/>
              </a:ext>
            </a:extLst>
          </p:cNvPr>
          <p:cNvPicPr>
            <a:picLocks noChangeAspect="1"/>
          </p:cNvPicPr>
          <p:nvPr/>
        </p:nvPicPr>
        <p:blipFill>
          <a:blip r:embed="rId2"/>
          <a:stretch>
            <a:fillRect/>
          </a:stretch>
        </p:blipFill>
        <p:spPr>
          <a:xfrm>
            <a:off x="6291435" y="2348371"/>
            <a:ext cx="2161258" cy="2161258"/>
          </a:xfrm>
          <a:prstGeom prst="rect">
            <a:avLst/>
          </a:prstGeom>
        </p:spPr>
      </p:pic>
    </p:spTree>
    <p:extLst>
      <p:ext uri="{BB962C8B-B14F-4D97-AF65-F5344CB8AC3E}">
        <p14:creationId xmlns:p14="http://schemas.microsoft.com/office/powerpoint/2010/main" val="339799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9C73-947D-9648-C5CE-32D15A937773}"/>
              </a:ext>
            </a:extLst>
          </p:cNvPr>
          <p:cNvSpPr>
            <a:spLocks noGrp="1"/>
          </p:cNvSpPr>
          <p:nvPr>
            <p:ph type="title"/>
          </p:nvPr>
        </p:nvSpPr>
        <p:spPr>
          <a:xfrm>
            <a:off x="1155864" y="27709"/>
            <a:ext cx="6347713" cy="581891"/>
          </a:xfrm>
        </p:spPr>
        <p:txBody>
          <a:bodyPr>
            <a:normAutofit fontScale="90000"/>
          </a:bodyPr>
          <a:lstStyle/>
          <a:p>
            <a:r>
              <a:rPr lang="en-US" dirty="0"/>
              <a:t>Waste Profile Approval</a:t>
            </a:r>
          </a:p>
        </p:txBody>
      </p:sp>
      <p:sp>
        <p:nvSpPr>
          <p:cNvPr id="3" name="Content Placeholder 2">
            <a:extLst>
              <a:ext uri="{FF2B5EF4-FFF2-40B4-BE49-F238E27FC236}">
                <a16:creationId xmlns:a16="http://schemas.microsoft.com/office/drawing/2014/main" id="{98102472-ED87-0CA0-2E2B-05EC1E000A99}"/>
              </a:ext>
            </a:extLst>
          </p:cNvPr>
          <p:cNvSpPr>
            <a:spLocks noGrp="1"/>
          </p:cNvSpPr>
          <p:nvPr>
            <p:ph idx="1"/>
          </p:nvPr>
        </p:nvSpPr>
        <p:spPr>
          <a:xfrm>
            <a:off x="609598" y="1365703"/>
            <a:ext cx="6486145" cy="3662172"/>
          </a:xfrm>
        </p:spPr>
        <p:txBody>
          <a:bodyPr>
            <a:normAutofit fontScale="92500" lnSpcReduction="20000"/>
          </a:bodyPr>
          <a:lstStyle/>
          <a:p>
            <a:r>
              <a:rPr lang="en-US" sz="2000" dirty="0"/>
              <a:t>A waste profile must be submitted and approved through the WCS waste tracking software. </a:t>
            </a:r>
          </a:p>
          <a:p>
            <a:r>
              <a:rPr lang="en-US" sz="2000" dirty="0"/>
              <a:t>A waste profile includes an overview of the waste stream and its physical, chemical, and radiological characteristics.</a:t>
            </a:r>
          </a:p>
          <a:p>
            <a:r>
              <a:rPr lang="en-US" sz="2000" dirty="0"/>
              <a:t>A waste profile and supporting documentation must demonstrate reasonable assurance that the waste is correctly classified as Class A, B or C in accordance with 30 TAC </a:t>
            </a:r>
            <a:r>
              <a:rPr lang="en-US" sz="1800" dirty="0">
                <a:effectLst/>
                <a:latin typeface="Calibri" panose="020F0502020204030204" pitchFamily="34" charset="0"/>
                <a:ea typeface="Calibri" panose="020F0502020204030204" pitchFamily="34" charset="0"/>
              </a:rPr>
              <a:t>§</a:t>
            </a:r>
            <a:r>
              <a:rPr lang="en-US" sz="2000" dirty="0">
                <a:effectLst/>
                <a:latin typeface="+mn-lt"/>
                <a:ea typeface="Calibri" panose="020F0502020204030204" pitchFamily="34" charset="0"/>
              </a:rPr>
              <a:t>336.362, Appendix E.</a:t>
            </a:r>
          </a:p>
          <a:p>
            <a:r>
              <a:rPr lang="en-US" sz="2000" dirty="0">
                <a:effectLst/>
                <a:latin typeface="+mn-lt"/>
                <a:ea typeface="Calibri" panose="020F0502020204030204" pitchFamily="34" charset="0"/>
              </a:rPr>
              <a:t>The documentation must include </a:t>
            </a:r>
            <a:r>
              <a:rPr lang="en-US" sz="2000" dirty="0">
                <a:latin typeface="+mn-lt"/>
                <a:ea typeface="Calibri" panose="020F0502020204030204" pitchFamily="34" charset="0"/>
              </a:rPr>
              <a:t>the methodology and basis for methodology used to classify/characterize the waste. As well as demonstrate the basis is adequate and appropriate. </a:t>
            </a:r>
          </a:p>
          <a:p>
            <a:endParaRPr lang="en-US" sz="2000" dirty="0"/>
          </a:p>
          <a:p>
            <a:endParaRPr lang="en-US" sz="1800" dirty="0"/>
          </a:p>
        </p:txBody>
      </p:sp>
    </p:spTree>
    <p:extLst>
      <p:ext uri="{BB962C8B-B14F-4D97-AF65-F5344CB8AC3E}">
        <p14:creationId xmlns:p14="http://schemas.microsoft.com/office/powerpoint/2010/main" val="708341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9C73-947D-9648-C5CE-32D15A937773}"/>
              </a:ext>
            </a:extLst>
          </p:cNvPr>
          <p:cNvSpPr>
            <a:spLocks noGrp="1"/>
          </p:cNvSpPr>
          <p:nvPr>
            <p:ph type="title"/>
          </p:nvPr>
        </p:nvSpPr>
        <p:spPr>
          <a:xfrm>
            <a:off x="1254825" y="-3958"/>
            <a:ext cx="6347713" cy="613558"/>
          </a:xfrm>
        </p:spPr>
        <p:txBody>
          <a:bodyPr>
            <a:normAutofit fontScale="90000"/>
          </a:bodyPr>
          <a:lstStyle/>
          <a:p>
            <a:r>
              <a:rPr lang="en-US" dirty="0"/>
              <a:t>Waste Profile Approval</a:t>
            </a:r>
          </a:p>
        </p:txBody>
      </p:sp>
      <p:pic>
        <p:nvPicPr>
          <p:cNvPr id="251" name="Picture 250">
            <a:extLst>
              <a:ext uri="{FF2B5EF4-FFF2-40B4-BE49-F238E27FC236}">
                <a16:creationId xmlns:a16="http://schemas.microsoft.com/office/drawing/2014/main" id="{7D50B412-D82F-CBD6-F69C-86039A4E0A8C}"/>
              </a:ext>
            </a:extLst>
          </p:cNvPr>
          <p:cNvPicPr>
            <a:picLocks noChangeAspect="1"/>
          </p:cNvPicPr>
          <p:nvPr/>
        </p:nvPicPr>
        <p:blipFill>
          <a:blip r:embed="rId2"/>
          <a:stretch>
            <a:fillRect/>
          </a:stretch>
        </p:blipFill>
        <p:spPr>
          <a:xfrm>
            <a:off x="122711" y="918358"/>
            <a:ext cx="8898577" cy="5211288"/>
          </a:xfrm>
          <a:prstGeom prst="rect">
            <a:avLst/>
          </a:prstGeom>
        </p:spPr>
      </p:pic>
    </p:spTree>
    <p:extLst>
      <p:ext uri="{BB962C8B-B14F-4D97-AF65-F5344CB8AC3E}">
        <p14:creationId xmlns:p14="http://schemas.microsoft.com/office/powerpoint/2010/main" val="3583861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9C73-947D-9648-C5CE-32D15A937773}"/>
              </a:ext>
            </a:extLst>
          </p:cNvPr>
          <p:cNvSpPr>
            <a:spLocks noGrp="1"/>
          </p:cNvSpPr>
          <p:nvPr>
            <p:ph type="title"/>
          </p:nvPr>
        </p:nvSpPr>
        <p:spPr>
          <a:xfrm>
            <a:off x="874814" y="-63335"/>
            <a:ext cx="6347713" cy="653143"/>
          </a:xfrm>
        </p:spPr>
        <p:txBody>
          <a:bodyPr>
            <a:normAutofit/>
          </a:bodyPr>
          <a:lstStyle/>
          <a:p>
            <a:r>
              <a:rPr lang="en-US" dirty="0"/>
              <a:t>TLLRWCC Import Approval</a:t>
            </a:r>
          </a:p>
        </p:txBody>
      </p:sp>
      <p:sp>
        <p:nvSpPr>
          <p:cNvPr id="3" name="Content Placeholder 2">
            <a:extLst>
              <a:ext uri="{FF2B5EF4-FFF2-40B4-BE49-F238E27FC236}">
                <a16:creationId xmlns:a16="http://schemas.microsoft.com/office/drawing/2014/main" id="{98102472-ED87-0CA0-2E2B-05EC1E000A99}"/>
              </a:ext>
            </a:extLst>
          </p:cNvPr>
          <p:cNvSpPr>
            <a:spLocks noGrp="1"/>
          </p:cNvSpPr>
          <p:nvPr>
            <p:ph idx="1"/>
          </p:nvPr>
        </p:nvSpPr>
        <p:spPr>
          <a:xfrm>
            <a:off x="96013" y="941632"/>
            <a:ext cx="8813096" cy="4779927"/>
          </a:xfrm>
        </p:spPr>
        <p:txBody>
          <a:bodyPr>
            <a:normAutofit fontScale="85000" lnSpcReduction="10000"/>
          </a:bodyPr>
          <a:lstStyle/>
          <a:p>
            <a:r>
              <a:rPr lang="en-US" sz="2000" dirty="0"/>
              <a:t>A generator outside of the Texas Low Level Radioactive Waste Compact must submit an import petition for approval to the Texas Low Level Radioactive Waste Compact Commission (TLLRWCC) prior to shipping waste to the WCS CWF.</a:t>
            </a:r>
          </a:p>
          <a:p>
            <a:r>
              <a:rPr lang="en-US" sz="2000" dirty="0"/>
              <a:t>The import petition includes</a:t>
            </a:r>
          </a:p>
          <a:p>
            <a:pPr lvl="1"/>
            <a:r>
              <a:rPr lang="en-US" sz="2000" dirty="0">
                <a:solidFill>
                  <a:schemeClr val="tx1"/>
                </a:solidFill>
              </a:rPr>
              <a:t>Generator Name and address</a:t>
            </a:r>
          </a:p>
          <a:p>
            <a:pPr lvl="1"/>
            <a:r>
              <a:rPr lang="en-US" sz="2000" dirty="0">
                <a:solidFill>
                  <a:schemeClr val="tx1"/>
                </a:solidFill>
              </a:rPr>
              <a:t>Contact</a:t>
            </a:r>
          </a:p>
          <a:p>
            <a:pPr lvl="1"/>
            <a:r>
              <a:rPr lang="en-US" sz="2000" dirty="0">
                <a:solidFill>
                  <a:schemeClr val="tx1"/>
                </a:solidFill>
              </a:rPr>
              <a:t>Generator or Broker</a:t>
            </a:r>
          </a:p>
          <a:p>
            <a:pPr lvl="1"/>
            <a:r>
              <a:rPr lang="en-US" sz="2000" dirty="0">
                <a:solidFill>
                  <a:schemeClr val="tx1"/>
                </a:solidFill>
              </a:rPr>
              <a:t>Generator Type</a:t>
            </a:r>
          </a:p>
          <a:p>
            <a:pPr lvl="1"/>
            <a:r>
              <a:rPr lang="en-US" sz="2000" dirty="0">
                <a:solidFill>
                  <a:schemeClr val="tx1"/>
                </a:solidFill>
              </a:rPr>
              <a:t>Small/Large Quantity generator</a:t>
            </a:r>
          </a:p>
          <a:p>
            <a:pPr lvl="1"/>
            <a:r>
              <a:rPr lang="en-US" sz="2000" dirty="0">
                <a:solidFill>
                  <a:schemeClr val="tx1"/>
                </a:solidFill>
              </a:rPr>
              <a:t>Fiscal year</a:t>
            </a:r>
          </a:p>
          <a:p>
            <a:pPr lvl="1"/>
            <a:r>
              <a:rPr lang="en-US" sz="2000" dirty="0">
                <a:solidFill>
                  <a:schemeClr val="tx1"/>
                </a:solidFill>
              </a:rPr>
              <a:t>Waste Volume (ft3)</a:t>
            </a:r>
          </a:p>
          <a:p>
            <a:pPr lvl="1"/>
            <a:r>
              <a:rPr lang="en-US" sz="2000" dirty="0">
                <a:solidFill>
                  <a:schemeClr val="tx1"/>
                </a:solidFill>
              </a:rPr>
              <a:t>Waste Activity (curies)</a:t>
            </a:r>
          </a:p>
          <a:p>
            <a:pPr lvl="1"/>
            <a:r>
              <a:rPr lang="en-US" sz="2000" dirty="0">
                <a:solidFill>
                  <a:schemeClr val="tx1"/>
                </a:solidFill>
              </a:rPr>
              <a:t>Waste Class (A,B,C)</a:t>
            </a:r>
          </a:p>
          <a:p>
            <a:pPr lvl="1"/>
            <a:r>
              <a:rPr lang="en-US" sz="2000" dirty="0">
                <a:solidFill>
                  <a:schemeClr val="tx1"/>
                </a:solidFill>
              </a:rPr>
              <a:t>Waste Form </a:t>
            </a:r>
          </a:p>
          <a:p>
            <a:pPr lvl="1"/>
            <a:endParaRPr lang="en-US" sz="2000" dirty="0"/>
          </a:p>
          <a:p>
            <a:pPr marL="0" indent="0">
              <a:buNone/>
            </a:pPr>
            <a:endParaRPr lang="en-US" sz="2000" dirty="0"/>
          </a:p>
          <a:p>
            <a:endParaRPr lang="en-US" sz="1800" dirty="0"/>
          </a:p>
        </p:txBody>
      </p:sp>
    </p:spTree>
    <p:extLst>
      <p:ext uri="{BB962C8B-B14F-4D97-AF65-F5344CB8AC3E}">
        <p14:creationId xmlns:p14="http://schemas.microsoft.com/office/powerpoint/2010/main" val="122730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FC42-1FB5-A074-4390-AA647CD8FC7D}"/>
              </a:ext>
            </a:extLst>
          </p:cNvPr>
          <p:cNvSpPr>
            <a:spLocks noGrp="1"/>
          </p:cNvSpPr>
          <p:nvPr>
            <p:ph type="title"/>
          </p:nvPr>
        </p:nvSpPr>
        <p:spPr>
          <a:xfrm>
            <a:off x="649183" y="1"/>
            <a:ext cx="6347713" cy="605642"/>
          </a:xfrm>
        </p:spPr>
        <p:txBody>
          <a:bodyPr>
            <a:normAutofit/>
          </a:bodyPr>
          <a:lstStyle/>
          <a:p>
            <a:r>
              <a:rPr lang="en-US" sz="2400" dirty="0"/>
              <a:t>TLLRWCC Import Approval (as applicable)</a:t>
            </a:r>
          </a:p>
        </p:txBody>
      </p:sp>
      <p:sp>
        <p:nvSpPr>
          <p:cNvPr id="3" name="Content Placeholder 2">
            <a:extLst>
              <a:ext uri="{FF2B5EF4-FFF2-40B4-BE49-F238E27FC236}">
                <a16:creationId xmlns:a16="http://schemas.microsoft.com/office/drawing/2014/main" id="{3BCD4D25-5208-2B37-69B7-45C028390742}"/>
              </a:ext>
            </a:extLst>
          </p:cNvPr>
          <p:cNvSpPr>
            <a:spLocks noGrp="1"/>
          </p:cNvSpPr>
          <p:nvPr>
            <p:ph idx="1"/>
          </p:nvPr>
        </p:nvSpPr>
        <p:spPr>
          <a:xfrm>
            <a:off x="732311" y="1488613"/>
            <a:ext cx="6347714" cy="3880773"/>
          </a:xfrm>
        </p:spPr>
        <p:txBody>
          <a:bodyPr>
            <a:normAutofit fontScale="92500"/>
          </a:bodyPr>
          <a:lstStyle/>
          <a:p>
            <a:pPr lvl="1"/>
            <a:r>
              <a:rPr lang="en-US" dirty="0">
                <a:solidFill>
                  <a:schemeClr val="tx1"/>
                </a:solidFill>
              </a:rPr>
              <a:t>Compact and/or unaﬃliated state, territory, possession, or district of the United States where the waste was generated </a:t>
            </a:r>
          </a:p>
          <a:p>
            <a:pPr lvl="1"/>
            <a:r>
              <a:rPr lang="en-US" dirty="0">
                <a:solidFill>
                  <a:schemeClr val="tx1"/>
                </a:solidFill>
              </a:rPr>
              <a:t>Waste Description</a:t>
            </a:r>
          </a:p>
          <a:p>
            <a:pPr lvl="1"/>
            <a:r>
              <a:rPr lang="en-US" dirty="0">
                <a:solidFill>
                  <a:schemeClr val="tx1"/>
                </a:solidFill>
              </a:rPr>
              <a:t>Does Applicant have any unresolved violation(s), complaint(s), unpaid fee(s), or past due report(s) with the Texas Low-Level Radioactive Waste Disposal Compact Committee</a:t>
            </a:r>
          </a:p>
          <a:p>
            <a:pPr lvl="1"/>
            <a:r>
              <a:rPr lang="en-US" dirty="0">
                <a:solidFill>
                  <a:schemeClr val="tx1"/>
                </a:solidFill>
              </a:rPr>
              <a:t>Does Applicant have any unresolved violation(s), complaint(s), unpaid fee(s), or past due reports</a:t>
            </a:r>
          </a:p>
          <a:p>
            <a:pPr lvl="1"/>
            <a:r>
              <a:rPr lang="en-US" dirty="0">
                <a:solidFill>
                  <a:schemeClr val="tx1"/>
                </a:solidFill>
              </a:rPr>
              <a:t>associated with radioactive waste receipt, storage, handling, management, processing, or transportation pending with any other regulatory agency with jurisdiction to regulate radioactive material including, without limitation, the Texas Commission on Environmental Quality (TCEQ)?</a:t>
            </a:r>
          </a:p>
          <a:p>
            <a:pPr lvl="1"/>
            <a:endParaRPr lang="en-US" dirty="0"/>
          </a:p>
        </p:txBody>
      </p:sp>
    </p:spTree>
    <p:extLst>
      <p:ext uri="{BB962C8B-B14F-4D97-AF65-F5344CB8AC3E}">
        <p14:creationId xmlns:p14="http://schemas.microsoft.com/office/powerpoint/2010/main" val="324545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9C73-947D-9648-C5CE-32D15A937773}"/>
              </a:ext>
            </a:extLst>
          </p:cNvPr>
          <p:cNvSpPr>
            <a:spLocks noGrp="1"/>
          </p:cNvSpPr>
          <p:nvPr>
            <p:ph type="title"/>
          </p:nvPr>
        </p:nvSpPr>
        <p:spPr>
          <a:xfrm>
            <a:off x="740228" y="-39584"/>
            <a:ext cx="6347713" cy="1056904"/>
          </a:xfrm>
        </p:spPr>
        <p:txBody>
          <a:bodyPr>
            <a:normAutofit/>
          </a:bodyPr>
          <a:lstStyle/>
          <a:p>
            <a:r>
              <a:rPr lang="en-US" sz="2800" dirty="0"/>
              <a:t>Waste Shipment Request Approval</a:t>
            </a:r>
          </a:p>
        </p:txBody>
      </p:sp>
      <p:sp>
        <p:nvSpPr>
          <p:cNvPr id="3" name="Content Placeholder 2">
            <a:extLst>
              <a:ext uri="{FF2B5EF4-FFF2-40B4-BE49-F238E27FC236}">
                <a16:creationId xmlns:a16="http://schemas.microsoft.com/office/drawing/2014/main" id="{98102472-ED87-0CA0-2E2B-05EC1E000A99}"/>
              </a:ext>
            </a:extLst>
          </p:cNvPr>
          <p:cNvSpPr>
            <a:spLocks noGrp="1"/>
          </p:cNvSpPr>
          <p:nvPr>
            <p:ph idx="1"/>
          </p:nvPr>
        </p:nvSpPr>
        <p:spPr>
          <a:xfrm>
            <a:off x="609599" y="1388694"/>
            <a:ext cx="6347714" cy="3880773"/>
          </a:xfrm>
        </p:spPr>
        <p:txBody>
          <a:bodyPr>
            <a:normAutofit fontScale="62500" lnSpcReduction="20000"/>
          </a:bodyPr>
          <a:lstStyle/>
          <a:p>
            <a:r>
              <a:rPr lang="en-US" sz="2000" dirty="0"/>
              <a:t>The process for approving a waste shipment request includes steps such as:</a:t>
            </a:r>
          </a:p>
          <a:p>
            <a:pPr lvl="1"/>
            <a:r>
              <a:rPr lang="en-US" sz="2000" dirty="0"/>
              <a:t>Verify active waste profile is on file for subject waste generator and that they are a certified generator if applicable</a:t>
            </a:r>
          </a:p>
          <a:p>
            <a:pPr lvl="1"/>
            <a:r>
              <a:rPr lang="en-US" sz="2000" dirty="0"/>
              <a:t>Approval of shipment type and receiving facility</a:t>
            </a:r>
          </a:p>
          <a:p>
            <a:pPr lvl="1"/>
            <a:r>
              <a:rPr lang="en-US" sz="2000" dirty="0"/>
              <a:t>Review of advance waste manifest to ensure compliance with profile</a:t>
            </a:r>
          </a:p>
          <a:p>
            <a:pPr lvl="1"/>
            <a:r>
              <a:rPr lang="en-US" sz="2000" dirty="0"/>
              <a:t>Confirm current import agreement is in place and adequate for shipment request volumes and curies, where applicable</a:t>
            </a:r>
          </a:p>
          <a:p>
            <a:pPr lvl="1"/>
            <a:r>
              <a:rPr lang="en-US" sz="2000" dirty="0"/>
              <a:t>Verify WCS is an authorized cask user, where applicable</a:t>
            </a:r>
          </a:p>
          <a:p>
            <a:pPr lvl="1"/>
            <a:r>
              <a:rPr lang="en-US" sz="2000" dirty="0"/>
              <a:t>Request transporter’s certificate of insurance</a:t>
            </a:r>
          </a:p>
          <a:p>
            <a:pPr lvl="1"/>
            <a:r>
              <a:rPr lang="en-US" sz="2000" dirty="0"/>
              <a:t>Confirm waste meets WAP/</a:t>
            </a:r>
            <a:r>
              <a:rPr lang="en-US" sz="2000" dirty="0">
                <a:solidFill>
                  <a:schemeClr val="tx1"/>
                </a:solidFill>
              </a:rPr>
              <a:t>WAC as well as the RML and permits</a:t>
            </a:r>
            <a:endParaRPr lang="en-US" sz="2000" dirty="0">
              <a:solidFill>
                <a:srgbClr val="FF0000"/>
              </a:solidFill>
            </a:endParaRPr>
          </a:p>
          <a:p>
            <a:pPr lvl="1"/>
            <a:r>
              <a:rPr lang="en-US" sz="2000" dirty="0"/>
              <a:t>Communicate with appropriate WCS personnel regarding timing of shipment and waste makeup</a:t>
            </a:r>
          </a:p>
          <a:p>
            <a:pPr lvl="1"/>
            <a:r>
              <a:rPr lang="en-US" sz="2000" dirty="0"/>
              <a:t>Establish delivery schedule</a:t>
            </a:r>
          </a:p>
          <a:p>
            <a:pPr lvl="1"/>
            <a:r>
              <a:rPr lang="en-US" sz="2000" dirty="0"/>
              <a:t>Send shipment approval form to customer</a:t>
            </a:r>
          </a:p>
          <a:p>
            <a:pPr lvl="1"/>
            <a:endParaRPr lang="en-US" sz="2000" dirty="0"/>
          </a:p>
          <a:p>
            <a:endParaRPr lang="en-US" sz="2000" dirty="0"/>
          </a:p>
          <a:p>
            <a:endParaRPr lang="en-US" sz="1800" dirty="0"/>
          </a:p>
        </p:txBody>
      </p:sp>
    </p:spTree>
    <p:extLst>
      <p:ext uri="{BB962C8B-B14F-4D97-AF65-F5344CB8AC3E}">
        <p14:creationId xmlns:p14="http://schemas.microsoft.com/office/powerpoint/2010/main" val="1515744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9C73-947D-9648-C5CE-32D15A937773}"/>
              </a:ext>
            </a:extLst>
          </p:cNvPr>
          <p:cNvSpPr>
            <a:spLocks noGrp="1"/>
          </p:cNvSpPr>
          <p:nvPr>
            <p:ph type="title"/>
          </p:nvPr>
        </p:nvSpPr>
        <p:spPr>
          <a:xfrm>
            <a:off x="870857" y="39584"/>
            <a:ext cx="6347713" cy="570016"/>
          </a:xfrm>
        </p:spPr>
        <p:txBody>
          <a:bodyPr>
            <a:normAutofit fontScale="90000"/>
          </a:bodyPr>
          <a:lstStyle/>
          <a:p>
            <a:r>
              <a:rPr lang="en-US" dirty="0"/>
              <a:t>Final Paperwork Verification</a:t>
            </a:r>
          </a:p>
        </p:txBody>
      </p:sp>
      <p:sp>
        <p:nvSpPr>
          <p:cNvPr id="3" name="Content Placeholder 2">
            <a:extLst>
              <a:ext uri="{FF2B5EF4-FFF2-40B4-BE49-F238E27FC236}">
                <a16:creationId xmlns:a16="http://schemas.microsoft.com/office/drawing/2014/main" id="{98102472-ED87-0CA0-2E2B-05EC1E000A99}"/>
              </a:ext>
            </a:extLst>
          </p:cNvPr>
          <p:cNvSpPr>
            <a:spLocks noGrp="1"/>
          </p:cNvSpPr>
          <p:nvPr>
            <p:ph idx="1"/>
          </p:nvPr>
        </p:nvSpPr>
        <p:spPr>
          <a:xfrm>
            <a:off x="678179" y="1598234"/>
            <a:ext cx="6347714" cy="3880773"/>
          </a:xfrm>
        </p:spPr>
        <p:txBody>
          <a:bodyPr/>
          <a:lstStyle/>
          <a:p>
            <a:r>
              <a:rPr lang="en-US" sz="2000" dirty="0"/>
              <a:t>Prior to shipment a final paperwork verification is performed to include:</a:t>
            </a:r>
          </a:p>
          <a:p>
            <a:pPr lvl="1"/>
            <a:r>
              <a:rPr lang="en-US" sz="2000" dirty="0"/>
              <a:t>Final manifest documents are reviewed to determine if changes were made from advance manifest</a:t>
            </a:r>
          </a:p>
          <a:p>
            <a:pPr lvl="1"/>
            <a:r>
              <a:rPr lang="en-US" sz="2000" dirty="0"/>
              <a:t>Obtain driver(s) name as it appears on their CDL and cell phone number.</a:t>
            </a:r>
          </a:p>
          <a:p>
            <a:pPr lvl="1"/>
            <a:r>
              <a:rPr lang="en-US" sz="2000" dirty="0"/>
              <a:t>Obtain pre-shipment departure radiological survey of vehicle and waste containers</a:t>
            </a:r>
          </a:p>
          <a:p>
            <a:pPr lvl="1"/>
            <a:endParaRPr lang="en-US" sz="2000" dirty="0"/>
          </a:p>
          <a:p>
            <a:pPr lvl="1"/>
            <a:endParaRPr lang="en-US" sz="2000" dirty="0"/>
          </a:p>
          <a:p>
            <a:endParaRPr lang="en-US" sz="2000" dirty="0"/>
          </a:p>
          <a:p>
            <a:endParaRPr lang="en-US" sz="1800" dirty="0"/>
          </a:p>
        </p:txBody>
      </p:sp>
    </p:spTree>
    <p:extLst>
      <p:ext uri="{BB962C8B-B14F-4D97-AF65-F5344CB8AC3E}">
        <p14:creationId xmlns:p14="http://schemas.microsoft.com/office/powerpoint/2010/main" val="3080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087" y="23751"/>
            <a:ext cx="6347713" cy="562099"/>
          </a:xfrm>
        </p:spPr>
        <p:txBody>
          <a:bodyPr>
            <a:normAutofit fontScale="90000"/>
          </a:bodyPr>
          <a:lstStyle/>
          <a:p>
            <a:r>
              <a:rPr lang="en-US" b="1" dirty="0">
                <a:latin typeface="Times New Roman" pitchFamily="18" charset="0"/>
                <a:cs typeface="Times New Roman" pitchFamily="18" charset="0"/>
              </a:rPr>
              <a:t>Compact Waste Facility</a:t>
            </a:r>
            <a:endParaRPr lang="en-US" dirty="0"/>
          </a:p>
        </p:txBody>
      </p:sp>
      <p:pic>
        <p:nvPicPr>
          <p:cNvPr id="5" name="Picture 2" descr="W:\TEAMS\TEAM_WCS\WCSCorporate\Pictures\Operations\CWF Ops 1.jpg"/>
          <p:cNvPicPr>
            <a:picLocks noGrp="1" noChangeAspect="1" noChangeArrowheads="1"/>
          </p:cNvPicPr>
          <p:nvPr>
            <p:ph idx="1"/>
          </p:nvPr>
        </p:nvPicPr>
        <p:blipFill>
          <a:blip r:embed="rId2" cstate="print"/>
          <a:stretch>
            <a:fillRect/>
          </a:stretch>
        </p:blipFill>
        <p:spPr bwMode="auto">
          <a:xfrm>
            <a:off x="688769" y="912775"/>
            <a:ext cx="6348413" cy="4956249"/>
          </a:xfrm>
          <a:prstGeom prst="rect">
            <a:avLst/>
          </a:prstGeom>
          <a:noFill/>
        </p:spPr>
      </p:pic>
      <p:sp>
        <p:nvSpPr>
          <p:cNvPr id="3" name="Slide Number Placeholder 2"/>
          <p:cNvSpPr>
            <a:spLocks noGrp="1"/>
          </p:cNvSpPr>
          <p:nvPr>
            <p:ph type="sldNum" sz="quarter" idx="12"/>
          </p:nvPr>
        </p:nvSpPr>
        <p:spPr>
          <a:xfrm>
            <a:off x="8631238" y="6042025"/>
            <a:ext cx="512762" cy="365125"/>
          </a:xfrm>
        </p:spPr>
        <p:txBody>
          <a:bodyPr/>
          <a:lstStyle/>
          <a:p>
            <a:fld id="{2830A194-8F98-4ED7-87E6-BFA2E14CF0A2}" type="slidenum">
              <a:rPr lang="en-US" smtClean="0"/>
              <a:pPr/>
              <a:t>2</a:t>
            </a:fld>
            <a:endParaRPr lang="en-US"/>
          </a:p>
        </p:txBody>
      </p:sp>
      <p:sp>
        <p:nvSpPr>
          <p:cNvPr id="4" name="Title 1">
            <a:extLst>
              <a:ext uri="{FF2B5EF4-FFF2-40B4-BE49-F238E27FC236}">
                <a16:creationId xmlns:a16="http://schemas.microsoft.com/office/drawing/2014/main" id="{F3259275-4800-6260-1FEF-768FFA74222F}"/>
              </a:ext>
            </a:extLst>
          </p:cNvPr>
          <p:cNvSpPr txBox="1">
            <a:spLocks/>
          </p:cNvSpPr>
          <p:nvPr/>
        </p:nvSpPr>
        <p:spPr>
          <a:xfrm>
            <a:off x="763979" y="2166257"/>
            <a:ext cx="6324600" cy="8738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chemeClr val="tx1"/>
                </a:solidFill>
                <a:latin typeface="+mj-lt"/>
                <a:ea typeface="+mj-ea"/>
                <a:cs typeface="+mj-cs"/>
              </a:defRPr>
            </a:lvl1pPr>
          </a:lstStyle>
          <a:p>
            <a:pPr algn="l"/>
            <a:r>
              <a:rPr lang="en-US" sz="3200" b="1" dirty="0">
                <a:latin typeface="Times New Roman" panose="02020603050405020304" pitchFamily="18" charset="0"/>
                <a:cs typeface="Times New Roman" panose="02020603050405020304" pitchFamily="18" charset="0"/>
              </a:rPr>
              <a:t>Importation Applies</a:t>
            </a:r>
          </a:p>
        </p:txBody>
      </p:sp>
    </p:spTree>
    <p:extLst>
      <p:ext uri="{BB962C8B-B14F-4D97-AF65-F5344CB8AC3E}">
        <p14:creationId xmlns:p14="http://schemas.microsoft.com/office/powerpoint/2010/main" val="1966176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9C73-947D-9648-C5CE-32D15A937773}"/>
              </a:ext>
            </a:extLst>
          </p:cNvPr>
          <p:cNvSpPr>
            <a:spLocks noGrp="1"/>
          </p:cNvSpPr>
          <p:nvPr>
            <p:ph type="title"/>
          </p:nvPr>
        </p:nvSpPr>
        <p:spPr>
          <a:xfrm>
            <a:off x="645225" y="43542"/>
            <a:ext cx="6347713" cy="740229"/>
          </a:xfrm>
        </p:spPr>
        <p:txBody>
          <a:bodyPr>
            <a:normAutofit fontScale="90000"/>
          </a:bodyPr>
          <a:lstStyle/>
          <a:p>
            <a:r>
              <a:rPr lang="en-US" dirty="0"/>
              <a:t>Waste Acceptance Upon Receipt</a:t>
            </a:r>
          </a:p>
        </p:txBody>
      </p:sp>
      <p:sp>
        <p:nvSpPr>
          <p:cNvPr id="3" name="Content Placeholder 2">
            <a:extLst>
              <a:ext uri="{FF2B5EF4-FFF2-40B4-BE49-F238E27FC236}">
                <a16:creationId xmlns:a16="http://schemas.microsoft.com/office/drawing/2014/main" id="{98102472-ED87-0CA0-2E2B-05EC1E000A99}"/>
              </a:ext>
            </a:extLst>
          </p:cNvPr>
          <p:cNvSpPr>
            <a:spLocks noGrp="1"/>
          </p:cNvSpPr>
          <p:nvPr>
            <p:ph idx="1"/>
          </p:nvPr>
        </p:nvSpPr>
        <p:spPr>
          <a:xfrm>
            <a:off x="609599" y="1519323"/>
            <a:ext cx="6347714" cy="3880773"/>
          </a:xfrm>
        </p:spPr>
        <p:txBody>
          <a:bodyPr>
            <a:normAutofit fontScale="77500" lnSpcReduction="20000"/>
          </a:bodyPr>
          <a:lstStyle/>
          <a:p>
            <a:r>
              <a:rPr lang="en-US" sz="2000" dirty="0"/>
              <a:t>When waste shipment arrives at WCS verification steps include:</a:t>
            </a:r>
          </a:p>
          <a:p>
            <a:pPr lvl="1"/>
            <a:r>
              <a:rPr lang="en-US" sz="2000" dirty="0"/>
              <a:t>Waste was shipped under an active waste profile</a:t>
            </a:r>
          </a:p>
          <a:p>
            <a:pPr lvl="1"/>
            <a:r>
              <a:rPr lang="en-US" sz="2000" dirty="0"/>
              <a:t>Shipment was authorized by WCS</a:t>
            </a:r>
          </a:p>
          <a:p>
            <a:pPr lvl="1"/>
            <a:r>
              <a:rPr lang="en-US" sz="2000" dirty="0"/>
              <a:t>Radiological Surveys are performed on vehicle and waste packages</a:t>
            </a:r>
          </a:p>
          <a:p>
            <a:pPr lvl="1"/>
            <a:r>
              <a:rPr lang="en-US" sz="2000" dirty="0"/>
              <a:t>Number of waste packages matches manifest</a:t>
            </a:r>
          </a:p>
          <a:p>
            <a:pPr lvl="1"/>
            <a:r>
              <a:rPr lang="en-US" sz="2000" dirty="0"/>
              <a:t>Each radionuclide and activity are listed on shipping document and is consistent with waste profile</a:t>
            </a:r>
          </a:p>
          <a:p>
            <a:pPr lvl="1"/>
            <a:r>
              <a:rPr lang="en-US" sz="2000" dirty="0"/>
              <a:t>Verify waste package integrity</a:t>
            </a:r>
          </a:p>
          <a:p>
            <a:pPr lvl="1"/>
            <a:r>
              <a:rPr lang="en-US" sz="2000" dirty="0"/>
              <a:t>Ensure waste packages are properly marked and labeled</a:t>
            </a:r>
          </a:p>
          <a:p>
            <a:r>
              <a:rPr lang="en-US" sz="2000" dirty="0"/>
              <a:t>TCEQ Resident Inspectors also perform their own inspections upon arrival at WCS(CWF/FWF)</a:t>
            </a:r>
          </a:p>
          <a:p>
            <a:pPr marL="227013" lvl="1" indent="0">
              <a:buNone/>
            </a:pPr>
            <a:endParaRPr lang="en-US" sz="2000" dirty="0"/>
          </a:p>
          <a:p>
            <a:pPr lvl="1"/>
            <a:endParaRPr lang="en-US" sz="2000" dirty="0"/>
          </a:p>
          <a:p>
            <a:pPr lvl="1"/>
            <a:endParaRPr lang="en-US" sz="2000" dirty="0"/>
          </a:p>
          <a:p>
            <a:endParaRPr lang="en-US" sz="2000" dirty="0"/>
          </a:p>
          <a:p>
            <a:endParaRPr lang="en-US" sz="1800" dirty="0"/>
          </a:p>
        </p:txBody>
      </p:sp>
    </p:spTree>
    <p:extLst>
      <p:ext uri="{BB962C8B-B14F-4D97-AF65-F5344CB8AC3E}">
        <p14:creationId xmlns:p14="http://schemas.microsoft.com/office/powerpoint/2010/main" val="342154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9C73-947D-9648-C5CE-32D15A937773}"/>
              </a:ext>
            </a:extLst>
          </p:cNvPr>
          <p:cNvSpPr>
            <a:spLocks noGrp="1"/>
          </p:cNvSpPr>
          <p:nvPr>
            <p:ph type="title"/>
          </p:nvPr>
        </p:nvSpPr>
        <p:spPr>
          <a:xfrm>
            <a:off x="696684" y="0"/>
            <a:ext cx="6347713" cy="668977"/>
          </a:xfrm>
        </p:spPr>
        <p:txBody>
          <a:bodyPr>
            <a:normAutofit/>
          </a:bodyPr>
          <a:lstStyle/>
          <a:p>
            <a:r>
              <a:rPr lang="en-US" dirty="0"/>
              <a:t>Waste Approval for Disposal</a:t>
            </a:r>
          </a:p>
        </p:txBody>
      </p:sp>
      <p:sp>
        <p:nvSpPr>
          <p:cNvPr id="3" name="Content Placeholder 2">
            <a:extLst>
              <a:ext uri="{FF2B5EF4-FFF2-40B4-BE49-F238E27FC236}">
                <a16:creationId xmlns:a16="http://schemas.microsoft.com/office/drawing/2014/main" id="{98102472-ED87-0CA0-2E2B-05EC1E000A99}"/>
              </a:ext>
            </a:extLst>
          </p:cNvPr>
          <p:cNvSpPr>
            <a:spLocks noGrp="1"/>
          </p:cNvSpPr>
          <p:nvPr>
            <p:ph idx="1"/>
          </p:nvPr>
        </p:nvSpPr>
        <p:spPr/>
        <p:txBody>
          <a:bodyPr/>
          <a:lstStyle/>
          <a:p>
            <a:r>
              <a:rPr lang="en-US" sz="2000" dirty="0"/>
              <a:t>Once waste is accepted the waste package is placed into a Modular Concrete Canister (MCC) and grout or sand (as applicable) is used to fill any remaining void in the MCC</a:t>
            </a:r>
          </a:p>
          <a:p>
            <a:r>
              <a:rPr lang="en-US" sz="2000" dirty="0"/>
              <a:t>Any residual liquid, if present, in the waste package is solidified prior to disposal in the CWF</a:t>
            </a:r>
          </a:p>
          <a:p>
            <a:pPr marL="227013" lvl="1" indent="0">
              <a:buNone/>
            </a:pPr>
            <a:endParaRPr lang="en-US" sz="2000" dirty="0"/>
          </a:p>
          <a:p>
            <a:pPr lvl="1"/>
            <a:endParaRPr lang="en-US" sz="2000" dirty="0"/>
          </a:p>
          <a:p>
            <a:pPr lvl="1"/>
            <a:endParaRPr lang="en-US" sz="2000" dirty="0"/>
          </a:p>
          <a:p>
            <a:endParaRPr lang="en-US" sz="2000" dirty="0"/>
          </a:p>
          <a:p>
            <a:endParaRPr lang="en-US" sz="1800" dirty="0"/>
          </a:p>
        </p:txBody>
      </p:sp>
    </p:spTree>
    <p:extLst>
      <p:ext uri="{BB962C8B-B14F-4D97-AF65-F5344CB8AC3E}">
        <p14:creationId xmlns:p14="http://schemas.microsoft.com/office/powerpoint/2010/main" val="371467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9C73-947D-9648-C5CE-32D15A937773}"/>
              </a:ext>
            </a:extLst>
          </p:cNvPr>
          <p:cNvSpPr>
            <a:spLocks noGrp="1"/>
          </p:cNvSpPr>
          <p:nvPr>
            <p:ph type="title"/>
          </p:nvPr>
        </p:nvSpPr>
        <p:spPr>
          <a:xfrm>
            <a:off x="692727" y="59378"/>
            <a:ext cx="6347713" cy="415636"/>
          </a:xfrm>
        </p:spPr>
        <p:txBody>
          <a:bodyPr>
            <a:noAutofit/>
          </a:bodyPr>
          <a:lstStyle/>
          <a:p>
            <a:r>
              <a:rPr lang="en-US" sz="2400" dirty="0"/>
              <a:t>Waste Disposal in CWF/FWF/RCRA Cells</a:t>
            </a:r>
          </a:p>
        </p:txBody>
      </p:sp>
      <p:sp>
        <p:nvSpPr>
          <p:cNvPr id="3" name="Content Placeholder 2">
            <a:extLst>
              <a:ext uri="{FF2B5EF4-FFF2-40B4-BE49-F238E27FC236}">
                <a16:creationId xmlns:a16="http://schemas.microsoft.com/office/drawing/2014/main" id="{98102472-ED87-0CA0-2E2B-05EC1E000A99}"/>
              </a:ext>
            </a:extLst>
          </p:cNvPr>
          <p:cNvSpPr>
            <a:spLocks noGrp="1"/>
          </p:cNvSpPr>
          <p:nvPr>
            <p:ph idx="1"/>
          </p:nvPr>
        </p:nvSpPr>
        <p:spPr/>
        <p:txBody>
          <a:bodyPr/>
          <a:lstStyle/>
          <a:p>
            <a:pPr marL="227013" lvl="1" indent="0">
              <a:buNone/>
            </a:pPr>
            <a:endParaRPr lang="en-US" sz="2000"/>
          </a:p>
          <a:p>
            <a:pPr lvl="1"/>
            <a:endParaRPr lang="en-US" sz="2000"/>
          </a:p>
          <a:p>
            <a:pPr lvl="1"/>
            <a:endParaRPr lang="en-US" sz="2000"/>
          </a:p>
          <a:p>
            <a:endParaRPr lang="en-US" sz="2000"/>
          </a:p>
          <a:p>
            <a:endParaRPr lang="en-US" sz="1800" dirty="0"/>
          </a:p>
        </p:txBody>
      </p:sp>
      <p:pic>
        <p:nvPicPr>
          <p:cNvPr id="5" name="Picture 4">
            <a:extLst>
              <a:ext uri="{FF2B5EF4-FFF2-40B4-BE49-F238E27FC236}">
                <a16:creationId xmlns:a16="http://schemas.microsoft.com/office/drawing/2014/main" id="{07E6B5E2-B20A-B11F-72DF-3652F3620A89}"/>
              </a:ext>
            </a:extLst>
          </p:cNvPr>
          <p:cNvPicPr>
            <a:picLocks noChangeAspect="1"/>
          </p:cNvPicPr>
          <p:nvPr/>
        </p:nvPicPr>
        <p:blipFill>
          <a:blip r:embed="rId2"/>
          <a:stretch>
            <a:fillRect/>
          </a:stretch>
        </p:blipFill>
        <p:spPr>
          <a:xfrm>
            <a:off x="773993" y="1159414"/>
            <a:ext cx="6185180" cy="4124259"/>
          </a:xfrm>
          <a:prstGeom prst="rect">
            <a:avLst/>
          </a:prstGeom>
        </p:spPr>
      </p:pic>
    </p:spTree>
    <p:extLst>
      <p:ext uri="{BB962C8B-B14F-4D97-AF65-F5344CB8AC3E}">
        <p14:creationId xmlns:p14="http://schemas.microsoft.com/office/powerpoint/2010/main" val="156339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7DAE-9B93-A78A-3AD1-48E615F1AB5E}"/>
              </a:ext>
            </a:extLst>
          </p:cNvPr>
          <p:cNvSpPr>
            <a:spLocks noGrp="1"/>
          </p:cNvSpPr>
          <p:nvPr>
            <p:ph type="title"/>
          </p:nvPr>
        </p:nvSpPr>
        <p:spPr>
          <a:xfrm>
            <a:off x="609600" y="11875"/>
            <a:ext cx="6347713" cy="661060"/>
          </a:xfrm>
        </p:spPr>
        <p:txBody>
          <a:bodyPr>
            <a:noAutofit/>
          </a:bodyPr>
          <a:lstStyle/>
          <a:p>
            <a:r>
              <a:rPr lang="en-US" sz="3200" b="1" dirty="0">
                <a:latin typeface="Times New Roman" panose="02020603050405020304" pitchFamily="18" charset="0"/>
                <a:cs typeface="Times New Roman" panose="02020603050405020304" pitchFamily="18" charset="0"/>
              </a:rPr>
              <a:t>Importing Waste into the CWF</a:t>
            </a:r>
          </a:p>
        </p:txBody>
      </p:sp>
      <p:sp>
        <p:nvSpPr>
          <p:cNvPr id="3" name="Content Placeholder 2">
            <a:extLst>
              <a:ext uri="{FF2B5EF4-FFF2-40B4-BE49-F238E27FC236}">
                <a16:creationId xmlns:a16="http://schemas.microsoft.com/office/drawing/2014/main" id="{6146A00C-02E3-BCD8-B995-299662EFB86D}"/>
              </a:ext>
            </a:extLst>
          </p:cNvPr>
          <p:cNvSpPr>
            <a:spLocks noGrp="1"/>
          </p:cNvSpPr>
          <p:nvPr>
            <p:ph idx="1"/>
          </p:nvPr>
        </p:nvSpPr>
        <p:spPr>
          <a:xfrm>
            <a:off x="269173" y="1132156"/>
            <a:ext cx="6891648" cy="2869870"/>
          </a:xfrm>
        </p:spPr>
        <p:txBody>
          <a:bodyPr>
            <a:noAutofit/>
          </a:bodyPr>
          <a:lstStyle/>
          <a:p>
            <a:r>
              <a:rPr lang="en-US" sz="2000" dirty="0">
                <a:latin typeface="+mj-lt"/>
                <a:cs typeface="Times New Roman" panose="02020603050405020304" pitchFamily="18" charset="0"/>
              </a:rPr>
              <a:t>All importation of waste into the Texas Low-Level Radioactive waste Compact shall be done in compliance with 31 TAC</a:t>
            </a:r>
            <a:r>
              <a:rPr lang="en-US" sz="2000" b="0" i="0" dirty="0">
                <a:solidFill>
                  <a:srgbClr val="000000"/>
                </a:solidFill>
                <a:effectLst/>
                <a:latin typeface="+mj-lt"/>
                <a:cs typeface="Times New Roman" panose="02020603050405020304" pitchFamily="18" charset="0"/>
              </a:rPr>
              <a:t> §675.23 “Importation of Waste from a Non-Party Generator for Disposal”.</a:t>
            </a:r>
          </a:p>
          <a:p>
            <a:pPr lvl="1"/>
            <a:r>
              <a:rPr lang="en-US" sz="2000" dirty="0">
                <a:solidFill>
                  <a:srgbClr val="000000"/>
                </a:solidFill>
                <a:latin typeface="+mj-lt"/>
                <a:cs typeface="Times New Roman" panose="02020603050405020304" pitchFamily="18" charset="0"/>
              </a:rPr>
              <a:t>All Import Applications must be publicly posted for a minimum of 35 days but not more than 100 days before the commission can act on it</a:t>
            </a:r>
          </a:p>
          <a:p>
            <a:pPr lvl="1"/>
            <a:r>
              <a:rPr lang="en-US" sz="2000" dirty="0">
                <a:solidFill>
                  <a:srgbClr val="000000"/>
                </a:solidFill>
                <a:latin typeface="+mj-lt"/>
                <a:cs typeface="Times New Roman" panose="02020603050405020304" pitchFamily="18" charset="0"/>
              </a:rPr>
              <a:t>A minor amendment must be publicly posted for a minimum of 15 days before the commission can act on it. </a:t>
            </a:r>
          </a:p>
          <a:p>
            <a:r>
              <a:rPr lang="en-US" sz="2000" dirty="0">
                <a:latin typeface="+mj-lt"/>
                <a:cs typeface="Times New Roman" panose="02020603050405020304" pitchFamily="18" charset="0"/>
              </a:rPr>
              <a:t>All Import Applications should be electronically submitted via the commission’s website. </a:t>
            </a:r>
          </a:p>
          <a:p>
            <a:pPr lvl="1"/>
            <a:r>
              <a:rPr lang="en-US" sz="2000" dirty="0" err="1">
                <a:latin typeface="+mj-lt"/>
                <a:cs typeface="Times New Roman" panose="02020603050405020304" pitchFamily="18" charset="0"/>
              </a:rPr>
              <a:t>www.tllrwcc.org</a:t>
            </a:r>
            <a:r>
              <a:rPr lang="en-US" sz="2000" dirty="0">
                <a:latin typeface="+mj-lt"/>
                <a:cs typeface="Times New Roman" panose="02020603050405020304" pitchFamily="18" charset="0"/>
              </a:rPr>
              <a:t>/importation-form/</a:t>
            </a:r>
          </a:p>
        </p:txBody>
      </p:sp>
      <p:sp>
        <p:nvSpPr>
          <p:cNvPr id="4" name="Slide Number Placeholder 3">
            <a:extLst>
              <a:ext uri="{FF2B5EF4-FFF2-40B4-BE49-F238E27FC236}">
                <a16:creationId xmlns:a16="http://schemas.microsoft.com/office/drawing/2014/main" id="{FFB4073D-DD8E-8C95-522A-C15FA8BCCF91}"/>
              </a:ext>
            </a:extLst>
          </p:cNvPr>
          <p:cNvSpPr>
            <a:spLocks noGrp="1"/>
          </p:cNvSpPr>
          <p:nvPr>
            <p:ph type="sldNum" sz="quarter" idx="12"/>
          </p:nvPr>
        </p:nvSpPr>
        <p:spPr>
          <a:xfrm>
            <a:off x="6553200" y="6400800"/>
            <a:ext cx="2133600" cy="320675"/>
          </a:xfrm>
        </p:spPr>
        <p:txBody>
          <a:bodyPr/>
          <a:lstStyle/>
          <a:p>
            <a:fld id="{2830A194-8F98-4ED7-87E6-BFA2E14CF0A2}" type="slidenum">
              <a:rPr lang="en-US" smtClean="0"/>
              <a:pPr/>
              <a:t>3</a:t>
            </a:fld>
            <a:endParaRPr lang="en-US" dirty="0"/>
          </a:p>
        </p:txBody>
      </p:sp>
    </p:spTree>
    <p:extLst>
      <p:ext uri="{BB962C8B-B14F-4D97-AF65-F5344CB8AC3E}">
        <p14:creationId xmlns:p14="http://schemas.microsoft.com/office/powerpoint/2010/main" val="112937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9E8167-5D7F-1247-89DB-3157B1B47681}"/>
              </a:ext>
            </a:extLst>
          </p:cNvPr>
          <p:cNvSpPr>
            <a:spLocks noGrp="1"/>
          </p:cNvSpPr>
          <p:nvPr>
            <p:ph type="sldNum" sz="quarter" idx="12"/>
          </p:nvPr>
        </p:nvSpPr>
        <p:spPr>
          <a:xfrm>
            <a:off x="6553200" y="6477000"/>
            <a:ext cx="2133600" cy="3206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30A194-8F98-4ED7-87E6-BFA2E14CF0A2}" type="slidenum">
              <a:rPr lang="en-US" smtClean="0"/>
              <a:pPr/>
              <a:t>4</a:t>
            </a:fld>
            <a:endParaRPr lang="en-US"/>
          </a:p>
        </p:txBody>
      </p:sp>
      <p:pic>
        <p:nvPicPr>
          <p:cNvPr id="3" name="Picture 2" descr="wastecontrol[1].jpg">
            <a:extLst>
              <a:ext uri="{FF2B5EF4-FFF2-40B4-BE49-F238E27FC236}">
                <a16:creationId xmlns:a16="http://schemas.microsoft.com/office/drawing/2014/main" id="{209C97E8-2DEE-A8C3-DE4B-F774690E36A6}"/>
              </a:ext>
            </a:extLst>
          </p:cNvPr>
          <p:cNvPicPr>
            <a:picLocks noChangeAspect="1"/>
          </p:cNvPicPr>
          <p:nvPr/>
        </p:nvPicPr>
        <p:blipFill>
          <a:blip r:embed="rId2" cstate="print">
            <a:lum bright="-9000"/>
          </a:blip>
          <a:srcRect t="14444" r="8286" b="6667"/>
          <a:stretch>
            <a:fillRect/>
          </a:stretch>
        </p:blipFill>
        <p:spPr>
          <a:xfrm>
            <a:off x="-11875" y="993048"/>
            <a:ext cx="9144000" cy="5181600"/>
          </a:xfrm>
          <a:prstGeom prst="rect">
            <a:avLst/>
          </a:prstGeom>
        </p:spPr>
      </p:pic>
      <p:sp>
        <p:nvSpPr>
          <p:cNvPr id="13" name="TextBox 12">
            <a:extLst>
              <a:ext uri="{FF2B5EF4-FFF2-40B4-BE49-F238E27FC236}">
                <a16:creationId xmlns:a16="http://schemas.microsoft.com/office/drawing/2014/main" id="{EA576C8F-4CEA-7975-AE49-C05D7787B519}"/>
              </a:ext>
            </a:extLst>
          </p:cNvPr>
          <p:cNvSpPr txBox="1"/>
          <p:nvPr/>
        </p:nvSpPr>
        <p:spPr>
          <a:xfrm>
            <a:off x="2445305" y="4146702"/>
            <a:ext cx="1547218" cy="461665"/>
          </a:xfrm>
          <a:prstGeom prst="rect">
            <a:avLst/>
          </a:prstGeom>
          <a:noFill/>
          <a:ln>
            <a:noFill/>
          </a:ln>
        </p:spPr>
        <p:txBody>
          <a:bodyPr wrap="none" rtlCol="0">
            <a:spAutoFit/>
          </a:bodyPr>
          <a:lstStyle/>
          <a:p>
            <a:pPr algn="ctr"/>
            <a:r>
              <a:rPr lang="en-US" sz="1200" b="1" dirty="0">
                <a:solidFill>
                  <a:schemeClr val="accent2"/>
                </a:solidFill>
              </a:rPr>
              <a:t>RCRA Subtitle C</a:t>
            </a:r>
          </a:p>
          <a:p>
            <a:pPr algn="ctr"/>
            <a:r>
              <a:rPr lang="en-US" sz="1200" b="1" dirty="0">
                <a:solidFill>
                  <a:schemeClr val="accent2"/>
                </a:solidFill>
              </a:rPr>
              <a:t>Landfill</a:t>
            </a:r>
          </a:p>
        </p:txBody>
      </p:sp>
      <p:sp>
        <p:nvSpPr>
          <p:cNvPr id="14" name="TextBox 13">
            <a:extLst>
              <a:ext uri="{FF2B5EF4-FFF2-40B4-BE49-F238E27FC236}">
                <a16:creationId xmlns:a16="http://schemas.microsoft.com/office/drawing/2014/main" id="{E545B1A6-3A32-5DFB-9B2E-2CAEE3DA1033}"/>
              </a:ext>
            </a:extLst>
          </p:cNvPr>
          <p:cNvSpPr txBox="1"/>
          <p:nvPr/>
        </p:nvSpPr>
        <p:spPr>
          <a:xfrm>
            <a:off x="1416245" y="6287933"/>
            <a:ext cx="5678157" cy="430887"/>
          </a:xfrm>
          <a:prstGeom prst="rect">
            <a:avLst/>
          </a:prstGeom>
          <a:noFill/>
        </p:spPr>
        <p:txBody>
          <a:bodyPr wrap="none" rtlCol="0">
            <a:spAutoFit/>
          </a:bodyPr>
          <a:lstStyle/>
          <a:p>
            <a:pPr algn="ctr"/>
            <a:r>
              <a:rPr lang="en-US" sz="2200" b="1" dirty="0">
                <a:solidFill>
                  <a:schemeClr val="accent2"/>
                </a:solidFill>
              </a:rPr>
              <a:t>TSDF Facility and Admin Buildings </a:t>
            </a:r>
          </a:p>
        </p:txBody>
      </p:sp>
      <p:sp>
        <p:nvSpPr>
          <p:cNvPr id="69" name="Title 1">
            <a:extLst>
              <a:ext uri="{FF2B5EF4-FFF2-40B4-BE49-F238E27FC236}">
                <a16:creationId xmlns:a16="http://schemas.microsoft.com/office/drawing/2014/main" id="{07509BFA-A29E-A55E-9284-B46E18247FEE}"/>
              </a:ext>
            </a:extLst>
          </p:cNvPr>
          <p:cNvSpPr txBox="1">
            <a:spLocks/>
          </p:cNvSpPr>
          <p:nvPr/>
        </p:nvSpPr>
        <p:spPr>
          <a:xfrm>
            <a:off x="1177480" y="98340"/>
            <a:ext cx="7303481" cy="685298"/>
          </a:xfrm>
          <a:prstGeom prst="rect">
            <a:avLst/>
          </a:prstGeom>
        </p:spPr>
        <p:txBody>
          <a:bodyPr/>
          <a:lstStyle>
            <a:lvl1pPr algn="ctr" defTabSz="914400" rtl="0" eaLnBrk="1" latinLnBrk="0" hangingPunct="1">
              <a:spcBef>
                <a:spcPct val="0"/>
              </a:spcBef>
              <a:buNone/>
              <a:defRPr sz="4400" b="0" kern="1200">
                <a:solidFill>
                  <a:schemeClr val="tx1"/>
                </a:solidFill>
                <a:latin typeface="+mj-lt"/>
                <a:ea typeface="+mj-ea"/>
                <a:cs typeface="+mj-cs"/>
              </a:defRPr>
            </a:lvl1pPr>
          </a:lstStyle>
          <a:p>
            <a:r>
              <a:rPr lang="en-US" b="1" dirty="0">
                <a:solidFill>
                  <a:srgbClr val="92D050"/>
                </a:solidFill>
                <a:latin typeface="Times New Roman" panose="02020603050405020304" pitchFamily="18" charset="0"/>
                <a:cs typeface="Times New Roman" panose="02020603050405020304" pitchFamily="18" charset="0"/>
              </a:rPr>
              <a:t>WCS Facilities</a:t>
            </a:r>
          </a:p>
        </p:txBody>
      </p:sp>
      <p:cxnSp>
        <p:nvCxnSpPr>
          <p:cNvPr id="24" name="Straight Connector 23">
            <a:extLst>
              <a:ext uri="{FF2B5EF4-FFF2-40B4-BE49-F238E27FC236}">
                <a16:creationId xmlns:a16="http://schemas.microsoft.com/office/drawing/2014/main" id="{0326D5BF-DCB4-D87F-5539-0684A2BEB8CE}"/>
              </a:ext>
            </a:extLst>
          </p:cNvPr>
          <p:cNvCxnSpPr>
            <a:cxnSpLocks/>
          </p:cNvCxnSpPr>
          <p:nvPr/>
        </p:nvCxnSpPr>
        <p:spPr>
          <a:xfrm flipV="1">
            <a:off x="2861953" y="2652156"/>
            <a:ext cx="463138" cy="882732"/>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552F05A8-09E7-8153-FE2C-4A2699C79647}"/>
              </a:ext>
            </a:extLst>
          </p:cNvPr>
          <p:cNvCxnSpPr/>
          <p:nvPr/>
        </p:nvCxnSpPr>
        <p:spPr>
          <a:xfrm flipH="1" flipV="1">
            <a:off x="2212769" y="2379023"/>
            <a:ext cx="1112322" cy="273133"/>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829F1E07-3457-2AD1-067B-38D10F059B5C}"/>
              </a:ext>
            </a:extLst>
          </p:cNvPr>
          <p:cNvCxnSpPr/>
          <p:nvPr/>
        </p:nvCxnSpPr>
        <p:spPr>
          <a:xfrm flipH="1">
            <a:off x="1831942" y="2379023"/>
            <a:ext cx="380827" cy="811481"/>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38056880-2890-6001-67E9-3E8097F3AD64}"/>
              </a:ext>
            </a:extLst>
          </p:cNvPr>
          <p:cNvCxnSpPr/>
          <p:nvPr/>
        </p:nvCxnSpPr>
        <p:spPr>
          <a:xfrm>
            <a:off x="1831942" y="3190504"/>
            <a:ext cx="1030011" cy="344384"/>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8C6BA94A-4A48-2F4A-DDFC-20B1B7F84511}"/>
              </a:ext>
            </a:extLst>
          </p:cNvPr>
          <p:cNvCxnSpPr/>
          <p:nvPr/>
        </p:nvCxnSpPr>
        <p:spPr>
          <a:xfrm>
            <a:off x="3645725" y="1975262"/>
            <a:ext cx="2814452" cy="861899"/>
          </a:xfrm>
          <a:prstGeom prst="line">
            <a:avLst/>
          </a:prstGeom>
          <a:ln w="19050" cap="flat" cmpd="sng" algn="ctr">
            <a:solidFill>
              <a:srgbClr val="008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D686C461-FC83-0333-A514-B933583CD1D0}"/>
              </a:ext>
            </a:extLst>
          </p:cNvPr>
          <p:cNvCxnSpPr/>
          <p:nvPr/>
        </p:nvCxnSpPr>
        <p:spPr>
          <a:xfrm flipH="1">
            <a:off x="5648696" y="2837161"/>
            <a:ext cx="811481" cy="1493374"/>
          </a:xfrm>
          <a:prstGeom prst="line">
            <a:avLst/>
          </a:prstGeom>
          <a:ln w="19050" cap="flat" cmpd="sng" algn="ctr">
            <a:solidFill>
              <a:srgbClr val="008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8B591929-5612-F2D0-73B0-B912013AC218}"/>
              </a:ext>
            </a:extLst>
          </p:cNvPr>
          <p:cNvCxnSpPr/>
          <p:nvPr/>
        </p:nvCxnSpPr>
        <p:spPr>
          <a:xfrm flipH="1">
            <a:off x="2861953" y="1975262"/>
            <a:ext cx="783772" cy="1670463"/>
          </a:xfrm>
          <a:prstGeom prst="line">
            <a:avLst/>
          </a:prstGeom>
          <a:ln w="19050" cap="flat" cmpd="sng" algn="ctr">
            <a:solidFill>
              <a:srgbClr val="008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CF368EC7-6DEA-F012-9E23-044BF99D3740}"/>
              </a:ext>
            </a:extLst>
          </p:cNvPr>
          <p:cNvCxnSpPr/>
          <p:nvPr/>
        </p:nvCxnSpPr>
        <p:spPr>
          <a:xfrm>
            <a:off x="2861953" y="3645725"/>
            <a:ext cx="2786743" cy="716478"/>
          </a:xfrm>
          <a:prstGeom prst="line">
            <a:avLst/>
          </a:prstGeom>
          <a:ln w="19050" cap="flat" cmpd="sng" algn="ctr">
            <a:solidFill>
              <a:srgbClr val="008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F38CC674-9768-280C-DFFA-35AC4333FF28}"/>
              </a:ext>
            </a:extLst>
          </p:cNvPr>
          <p:cNvCxnSpPr/>
          <p:nvPr/>
        </p:nvCxnSpPr>
        <p:spPr>
          <a:xfrm>
            <a:off x="6266213" y="3337499"/>
            <a:ext cx="1235034" cy="415104"/>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D9C0BD3F-528F-B56F-EE3A-2573666E825B}"/>
              </a:ext>
            </a:extLst>
          </p:cNvPr>
          <p:cNvCxnSpPr/>
          <p:nvPr/>
        </p:nvCxnSpPr>
        <p:spPr>
          <a:xfrm flipH="1">
            <a:off x="6891647" y="3752603"/>
            <a:ext cx="609600" cy="1001485"/>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Connector 48">
            <a:extLst>
              <a:ext uri="{FF2B5EF4-FFF2-40B4-BE49-F238E27FC236}">
                <a16:creationId xmlns:a16="http://schemas.microsoft.com/office/drawing/2014/main" id="{28A28F7B-4A01-C59E-A580-8CA0A6D3631E}"/>
              </a:ext>
            </a:extLst>
          </p:cNvPr>
          <p:cNvCxnSpPr/>
          <p:nvPr/>
        </p:nvCxnSpPr>
        <p:spPr>
          <a:xfrm flipH="1">
            <a:off x="5700156" y="3337499"/>
            <a:ext cx="566057" cy="1072205"/>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AC50BC74-0367-2AE3-61D0-F9FB1F04E55E}"/>
              </a:ext>
            </a:extLst>
          </p:cNvPr>
          <p:cNvCxnSpPr/>
          <p:nvPr/>
        </p:nvCxnSpPr>
        <p:spPr>
          <a:xfrm>
            <a:off x="5712031" y="4449288"/>
            <a:ext cx="1179616" cy="30480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3" name="Straight Connector 52">
            <a:extLst>
              <a:ext uri="{FF2B5EF4-FFF2-40B4-BE49-F238E27FC236}">
                <a16:creationId xmlns:a16="http://schemas.microsoft.com/office/drawing/2014/main" id="{A5C9A3DE-F048-6F0B-4DA6-19896D97DB1D}"/>
              </a:ext>
            </a:extLst>
          </p:cNvPr>
          <p:cNvCxnSpPr>
            <a:cxnSpLocks/>
          </p:cNvCxnSpPr>
          <p:nvPr/>
        </p:nvCxnSpPr>
        <p:spPr>
          <a:xfrm>
            <a:off x="1654629" y="1369621"/>
            <a:ext cx="35626" cy="748145"/>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Straight Connector 60">
            <a:extLst>
              <a:ext uri="{FF2B5EF4-FFF2-40B4-BE49-F238E27FC236}">
                <a16:creationId xmlns:a16="http://schemas.microsoft.com/office/drawing/2014/main" id="{94951D66-A72E-08AE-43F3-93CEFA45BC79}"/>
              </a:ext>
            </a:extLst>
          </p:cNvPr>
          <p:cNvCxnSpPr/>
          <p:nvPr/>
        </p:nvCxnSpPr>
        <p:spPr>
          <a:xfrm>
            <a:off x="1690255" y="2117766"/>
            <a:ext cx="1171698" cy="0"/>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53738AD3-C843-670E-5EB0-2F84871DA8D6}"/>
              </a:ext>
            </a:extLst>
          </p:cNvPr>
          <p:cNvCxnSpPr/>
          <p:nvPr/>
        </p:nvCxnSpPr>
        <p:spPr>
          <a:xfrm>
            <a:off x="1654629" y="1369621"/>
            <a:ext cx="1167740" cy="0"/>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Connector 64">
            <a:extLst>
              <a:ext uri="{FF2B5EF4-FFF2-40B4-BE49-F238E27FC236}">
                <a16:creationId xmlns:a16="http://schemas.microsoft.com/office/drawing/2014/main" id="{45CBCDE6-53D2-3427-50A7-8E2747138C56}"/>
              </a:ext>
            </a:extLst>
          </p:cNvPr>
          <p:cNvCxnSpPr/>
          <p:nvPr/>
        </p:nvCxnSpPr>
        <p:spPr>
          <a:xfrm>
            <a:off x="2822369" y="1369621"/>
            <a:ext cx="0" cy="748145"/>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6" name="TextBox 65">
            <a:extLst>
              <a:ext uri="{FF2B5EF4-FFF2-40B4-BE49-F238E27FC236}">
                <a16:creationId xmlns:a16="http://schemas.microsoft.com/office/drawing/2014/main" id="{3BD56946-7E23-3CAC-380C-AE42839EC204}"/>
              </a:ext>
            </a:extLst>
          </p:cNvPr>
          <p:cNvSpPr txBox="1"/>
          <p:nvPr/>
        </p:nvSpPr>
        <p:spPr>
          <a:xfrm>
            <a:off x="1748816" y="1451779"/>
            <a:ext cx="927906" cy="276999"/>
          </a:xfrm>
          <a:prstGeom prst="rect">
            <a:avLst/>
          </a:prstGeom>
          <a:noFill/>
        </p:spPr>
        <p:txBody>
          <a:bodyPr wrap="square" rtlCol="0">
            <a:spAutoFit/>
          </a:bodyPr>
          <a:lstStyle/>
          <a:p>
            <a:r>
              <a:rPr lang="en-US" sz="1200" b="1" dirty="0">
                <a:solidFill>
                  <a:srgbClr val="00B0F0"/>
                </a:solidFill>
              </a:rPr>
              <a:t>LSA PAD</a:t>
            </a:r>
          </a:p>
        </p:txBody>
      </p:sp>
      <p:sp>
        <p:nvSpPr>
          <p:cNvPr id="67" name="TextBox 66">
            <a:extLst>
              <a:ext uri="{FF2B5EF4-FFF2-40B4-BE49-F238E27FC236}">
                <a16:creationId xmlns:a16="http://schemas.microsoft.com/office/drawing/2014/main" id="{F22F9B14-3962-C67E-DB84-798E7CADCAC9}"/>
              </a:ext>
            </a:extLst>
          </p:cNvPr>
          <p:cNvSpPr txBox="1"/>
          <p:nvPr/>
        </p:nvSpPr>
        <p:spPr>
          <a:xfrm>
            <a:off x="3542805" y="3035563"/>
            <a:ext cx="1672725" cy="523220"/>
          </a:xfrm>
          <a:prstGeom prst="rect">
            <a:avLst/>
          </a:prstGeom>
          <a:noFill/>
        </p:spPr>
        <p:txBody>
          <a:bodyPr wrap="square" rtlCol="0">
            <a:spAutoFit/>
          </a:bodyPr>
          <a:lstStyle/>
          <a:p>
            <a:r>
              <a:rPr lang="en-US" b="1" dirty="0">
                <a:solidFill>
                  <a:srgbClr val="008000"/>
                </a:solidFill>
              </a:rPr>
              <a:t>Federal Waste Facility</a:t>
            </a:r>
          </a:p>
        </p:txBody>
      </p:sp>
      <p:sp>
        <p:nvSpPr>
          <p:cNvPr id="68" name="TextBox 67">
            <a:extLst>
              <a:ext uri="{FF2B5EF4-FFF2-40B4-BE49-F238E27FC236}">
                <a16:creationId xmlns:a16="http://schemas.microsoft.com/office/drawing/2014/main" id="{8FEA4737-E14C-593E-3223-027F261FBB09}"/>
              </a:ext>
            </a:extLst>
          </p:cNvPr>
          <p:cNvSpPr txBox="1"/>
          <p:nvPr/>
        </p:nvSpPr>
        <p:spPr>
          <a:xfrm>
            <a:off x="5917870" y="4146702"/>
            <a:ext cx="1931720" cy="523220"/>
          </a:xfrm>
          <a:prstGeom prst="rect">
            <a:avLst/>
          </a:prstGeom>
          <a:noFill/>
        </p:spPr>
        <p:txBody>
          <a:bodyPr wrap="square" rtlCol="0">
            <a:spAutoFit/>
          </a:bodyPr>
          <a:lstStyle/>
          <a:p>
            <a:r>
              <a:rPr lang="en-US" dirty="0">
                <a:solidFill>
                  <a:srgbClr val="FF0000"/>
                </a:solidFill>
              </a:rPr>
              <a:t>Compact Waste Facility</a:t>
            </a:r>
          </a:p>
        </p:txBody>
      </p:sp>
      <p:cxnSp>
        <p:nvCxnSpPr>
          <p:cNvPr id="71" name="Straight Connector 70">
            <a:extLst>
              <a:ext uri="{FF2B5EF4-FFF2-40B4-BE49-F238E27FC236}">
                <a16:creationId xmlns:a16="http://schemas.microsoft.com/office/drawing/2014/main" id="{A4475D5E-D662-7A17-3068-0EAA5468E73E}"/>
              </a:ext>
            </a:extLst>
          </p:cNvPr>
          <p:cNvCxnSpPr/>
          <p:nvPr/>
        </p:nvCxnSpPr>
        <p:spPr>
          <a:xfrm>
            <a:off x="2676722" y="3645725"/>
            <a:ext cx="1614229" cy="500977"/>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3" name="Straight Connector 72">
            <a:extLst>
              <a:ext uri="{FF2B5EF4-FFF2-40B4-BE49-F238E27FC236}">
                <a16:creationId xmlns:a16="http://schemas.microsoft.com/office/drawing/2014/main" id="{7A6B6989-C45B-AC8C-233D-D29DEA7D8394}"/>
              </a:ext>
            </a:extLst>
          </p:cNvPr>
          <p:cNvCxnSpPr/>
          <p:nvPr/>
        </p:nvCxnSpPr>
        <p:spPr>
          <a:xfrm flipH="1">
            <a:off x="2328379" y="3669620"/>
            <a:ext cx="339610" cy="80342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5" name="Straight Connector 74">
            <a:extLst>
              <a:ext uri="{FF2B5EF4-FFF2-40B4-BE49-F238E27FC236}">
                <a16:creationId xmlns:a16="http://schemas.microsoft.com/office/drawing/2014/main" id="{41F31E39-2F79-18A0-2E7B-D420F8FBC3F5}"/>
              </a:ext>
            </a:extLst>
          </p:cNvPr>
          <p:cNvCxnSpPr/>
          <p:nvPr/>
        </p:nvCxnSpPr>
        <p:spPr>
          <a:xfrm>
            <a:off x="2328379" y="4486001"/>
            <a:ext cx="596909" cy="359131"/>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8CFC8831-9F6D-5912-4B0F-1ABF7B1E57DF}"/>
              </a:ext>
            </a:extLst>
          </p:cNvPr>
          <p:cNvCxnSpPr/>
          <p:nvPr/>
        </p:nvCxnSpPr>
        <p:spPr>
          <a:xfrm>
            <a:off x="2937979" y="4845132"/>
            <a:ext cx="925460" cy="12961"/>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 name="Straight Connector 78">
            <a:extLst>
              <a:ext uri="{FF2B5EF4-FFF2-40B4-BE49-F238E27FC236}">
                <a16:creationId xmlns:a16="http://schemas.microsoft.com/office/drawing/2014/main" id="{52B3D5DD-224F-D42F-BF8A-DB49E0BC614A}"/>
              </a:ext>
            </a:extLst>
          </p:cNvPr>
          <p:cNvCxnSpPr/>
          <p:nvPr/>
        </p:nvCxnSpPr>
        <p:spPr>
          <a:xfrm flipH="1">
            <a:off x="3876130" y="4159663"/>
            <a:ext cx="414821" cy="69843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1014F84F-FE05-A940-28FE-15B9353E368E}"/>
              </a:ext>
            </a:extLst>
          </p:cNvPr>
          <p:cNvSpPr txBox="1"/>
          <p:nvPr/>
        </p:nvSpPr>
        <p:spPr>
          <a:xfrm>
            <a:off x="2061532" y="2652156"/>
            <a:ext cx="1181248" cy="307777"/>
          </a:xfrm>
          <a:prstGeom prst="rect">
            <a:avLst/>
          </a:prstGeom>
          <a:noFill/>
        </p:spPr>
        <p:txBody>
          <a:bodyPr wrap="square" rtlCol="0">
            <a:spAutoFit/>
          </a:bodyPr>
          <a:lstStyle/>
          <a:p>
            <a:r>
              <a:rPr lang="en-US" dirty="0">
                <a:solidFill>
                  <a:srgbClr val="FFC000"/>
                </a:solidFill>
              </a:rPr>
              <a:t>By-product</a:t>
            </a:r>
          </a:p>
        </p:txBody>
      </p:sp>
    </p:spTree>
    <p:extLst>
      <p:ext uri="{BB962C8B-B14F-4D97-AF65-F5344CB8AC3E}">
        <p14:creationId xmlns:p14="http://schemas.microsoft.com/office/powerpoint/2010/main" val="142331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124A-9310-4330-BB1A-C50590F4580C}"/>
              </a:ext>
            </a:extLst>
          </p:cNvPr>
          <p:cNvSpPr>
            <a:spLocks noGrp="1"/>
          </p:cNvSpPr>
          <p:nvPr>
            <p:ph type="title"/>
          </p:nvPr>
        </p:nvSpPr>
        <p:spPr>
          <a:xfrm>
            <a:off x="1398143" y="118753"/>
            <a:ext cx="5489545" cy="498764"/>
          </a:xfrm>
        </p:spPr>
        <p:txBody>
          <a:bodyPr>
            <a:normAutofit/>
          </a:bodyPr>
          <a:lstStyle/>
          <a:p>
            <a:r>
              <a:rPr lang="en-US" sz="2400" dirty="0">
                <a:latin typeface="Times New Roman" panose="02020603050405020304" pitchFamily="18" charset="0"/>
                <a:cs typeface="Times New Roman" panose="02020603050405020304" pitchFamily="18" charset="0"/>
              </a:rPr>
              <a:t>Important Import Agreements Definitions</a:t>
            </a:r>
          </a:p>
        </p:txBody>
      </p:sp>
      <p:sp>
        <p:nvSpPr>
          <p:cNvPr id="3" name="Content Placeholder 2">
            <a:extLst>
              <a:ext uri="{FF2B5EF4-FFF2-40B4-BE49-F238E27FC236}">
                <a16:creationId xmlns:a16="http://schemas.microsoft.com/office/drawing/2014/main" id="{3443E4EF-AB1D-1AA8-ABFF-B0E51C077E1A}"/>
              </a:ext>
            </a:extLst>
          </p:cNvPr>
          <p:cNvSpPr>
            <a:spLocks noGrp="1"/>
          </p:cNvSpPr>
          <p:nvPr>
            <p:ph idx="1"/>
          </p:nvPr>
        </p:nvSpPr>
        <p:spPr>
          <a:xfrm>
            <a:off x="256309" y="669607"/>
            <a:ext cx="8458200" cy="4563454"/>
          </a:xfrm>
        </p:spPr>
        <p:txBody>
          <a:bodyPr>
            <a:noAutofit/>
          </a:bodyPr>
          <a:lstStyle/>
          <a:p>
            <a:r>
              <a:rPr lang="en-US" sz="1400" u="sng" dirty="0"/>
              <a:t>Generator</a:t>
            </a:r>
            <a:r>
              <a:rPr lang="en-US" sz="1400" dirty="0"/>
              <a:t> - The term "generator" means a person who produces or processes low-level radioactive waste in the course of its activities, excluding persons who arrange for the collection, transportation, management, treatment, storage, or disposal of waste generated outside the party states, unless approved by the Commission. </a:t>
            </a:r>
          </a:p>
          <a:p>
            <a:r>
              <a:rPr lang="en-US" sz="1400" u="sng" dirty="0"/>
              <a:t>Broker</a:t>
            </a:r>
            <a:r>
              <a:rPr lang="en-US" sz="1400" dirty="0"/>
              <a:t> - A waste broker, waste processor, initial distributor, other distributor, decontamination service provider, or licensed manufacturer of sealed sources or devices who received radioactive materials from a customer before April 27, 2012, may complete TCEQ Form 20225 as the generator of that waste if it provides adequate documentation that the waste is not of international origin. Such waste may only be disposed of in the Compact Facility as party-state (in-compact) waste if the entity acting as the generator of the waste provides adequate documentation that the waste is from Texas or Vermont. If the entity acting as the generator of the waste cannot adequately document that the waste is from Texas or Vermont, the waste will be treated as non-party-state (out-of-compact) waste and will require import authorization in accordance with §675.23 of this title (relating to Importation of Waste from a Non-Party Generator for Disposal). To provide the documentation described in this subparagraph, the entity acting as the generator of the waste may rely on various records, including, but not limited to, source/device leak tests, source/device inventories, transfer/receipt records, transportation manifests, purchasing records, or other records determined by the Commission to be suitable as documentation regarding the origin of the waste.</a:t>
            </a:r>
          </a:p>
          <a:p>
            <a:r>
              <a:rPr lang="en-US" sz="1400" u="sng" dirty="0"/>
              <a:t>SQG</a:t>
            </a:r>
            <a:r>
              <a:rPr lang="en-US" sz="1400" dirty="0"/>
              <a:t> - A "small quantity generator" is a generator of low-level radioactive waste that generates no more than 200 cubic feet or no more than 100 curies of such waste per year, and does not include nuclear power generation facilities, electric utilities, or the United States Department of Defense.</a:t>
            </a:r>
          </a:p>
          <a:p>
            <a:endParaRPr lang="en-US" sz="1400" dirty="0"/>
          </a:p>
        </p:txBody>
      </p:sp>
    </p:spTree>
    <p:extLst>
      <p:ext uri="{BB962C8B-B14F-4D97-AF65-F5344CB8AC3E}">
        <p14:creationId xmlns:p14="http://schemas.microsoft.com/office/powerpoint/2010/main" val="123944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06C7-A431-A617-98E4-E7FC28A3BBA2}"/>
              </a:ext>
            </a:extLst>
          </p:cNvPr>
          <p:cNvSpPr>
            <a:spLocks noGrp="1"/>
          </p:cNvSpPr>
          <p:nvPr>
            <p:ph type="title"/>
          </p:nvPr>
        </p:nvSpPr>
        <p:spPr>
          <a:xfrm>
            <a:off x="851064" y="51459"/>
            <a:ext cx="6347713" cy="613558"/>
          </a:xfrm>
        </p:spPr>
        <p:txBody>
          <a:bodyPr>
            <a:normAutofit fontScale="90000"/>
          </a:bodyPr>
          <a:lstStyle/>
          <a:p>
            <a:r>
              <a:rPr lang="en-US" dirty="0">
                <a:latin typeface="Times New Roman" panose="02020603050405020304" pitchFamily="18" charset="0"/>
                <a:cs typeface="Times New Roman" panose="02020603050405020304" pitchFamily="18" charset="0"/>
              </a:rPr>
              <a:t>Important aspects of the IA</a:t>
            </a:r>
          </a:p>
        </p:txBody>
      </p:sp>
      <p:sp>
        <p:nvSpPr>
          <p:cNvPr id="3" name="Content Placeholder 2">
            <a:extLst>
              <a:ext uri="{FF2B5EF4-FFF2-40B4-BE49-F238E27FC236}">
                <a16:creationId xmlns:a16="http://schemas.microsoft.com/office/drawing/2014/main" id="{7F4D7823-70BF-4B72-2173-43E469F014BF}"/>
              </a:ext>
            </a:extLst>
          </p:cNvPr>
          <p:cNvSpPr>
            <a:spLocks noGrp="1"/>
          </p:cNvSpPr>
          <p:nvPr>
            <p:ph idx="1"/>
          </p:nvPr>
        </p:nvSpPr>
        <p:spPr>
          <a:xfrm>
            <a:off x="609599" y="1417122"/>
            <a:ext cx="6347714" cy="4624241"/>
          </a:xfrm>
        </p:spPr>
        <p:txBody>
          <a:bodyPr/>
          <a:lstStyle/>
          <a:p>
            <a:r>
              <a:rPr lang="en-US" dirty="0"/>
              <a:t>Section (J) </a:t>
            </a:r>
          </a:p>
          <a:p>
            <a:pPr marL="1314450" lvl="2" indent="-457200">
              <a:buAutoNum type="alphaLcParenBoth"/>
            </a:pPr>
            <a:r>
              <a:rPr lang="en-US" dirty="0"/>
              <a:t>Waste Volume in (Cubic feet)</a:t>
            </a:r>
          </a:p>
          <a:p>
            <a:pPr marL="1314450" lvl="2" indent="-457200">
              <a:buAutoNum type="alphaLcParenBoth"/>
            </a:pPr>
            <a:r>
              <a:rPr lang="en-US" dirty="0"/>
              <a:t>Waste radioactivity in (Curies)</a:t>
            </a:r>
          </a:p>
          <a:p>
            <a:pPr marL="1314450" lvl="2" indent="-457200">
              <a:buAutoNum type="alphaLcParenBoth"/>
            </a:pPr>
            <a:r>
              <a:rPr lang="en-US" dirty="0"/>
              <a:t>Place of origination (State or U.S. Territory)</a:t>
            </a:r>
          </a:p>
          <a:p>
            <a:pPr marL="1314450" lvl="2" indent="-457200">
              <a:buAutoNum type="alphaLcParenBoth"/>
            </a:pPr>
            <a:r>
              <a:rPr lang="en-US" dirty="0"/>
              <a:t>Waste Description</a:t>
            </a:r>
          </a:p>
          <a:p>
            <a:pPr marL="1314450" lvl="2" indent="-457200">
              <a:buAutoNum type="alphaLcParenBoth"/>
            </a:pPr>
            <a:r>
              <a:rPr lang="en-US" dirty="0"/>
              <a:t>Waste Classification (Class A, B or C)</a:t>
            </a:r>
          </a:p>
          <a:p>
            <a:pPr marL="1314450" lvl="2" indent="-457200">
              <a:buAutoNum type="alphaLcParenBoth"/>
            </a:pPr>
            <a:r>
              <a:rPr lang="en-US" dirty="0"/>
              <a:t>Waste Form</a:t>
            </a:r>
          </a:p>
          <a:p>
            <a:pPr marL="1314450" lvl="2" indent="-457200">
              <a:buAutoNum type="alphaLcParenBoth"/>
            </a:pPr>
            <a:r>
              <a:rPr lang="en-US" dirty="0"/>
              <a:t>Sealed Sources</a:t>
            </a:r>
          </a:p>
        </p:txBody>
      </p:sp>
    </p:spTree>
    <p:extLst>
      <p:ext uri="{BB962C8B-B14F-4D97-AF65-F5344CB8AC3E}">
        <p14:creationId xmlns:p14="http://schemas.microsoft.com/office/powerpoint/2010/main" val="335419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7DFE-0656-2B28-286D-7EC50C5BFB4E}"/>
              </a:ext>
            </a:extLst>
          </p:cNvPr>
          <p:cNvSpPr>
            <a:spLocks noGrp="1"/>
          </p:cNvSpPr>
          <p:nvPr>
            <p:ph type="title"/>
          </p:nvPr>
        </p:nvSpPr>
        <p:spPr>
          <a:xfrm>
            <a:off x="63335" y="0"/>
            <a:ext cx="6893979" cy="502722"/>
          </a:xfrm>
        </p:spPr>
        <p:txBody>
          <a:bodyPr>
            <a:noAutofit/>
          </a:bodyPr>
          <a:lstStyle/>
          <a:p>
            <a:r>
              <a:rPr lang="en-US" sz="2400" dirty="0">
                <a:latin typeface="Times New Roman" panose="02020603050405020304" pitchFamily="18" charset="0"/>
                <a:cs typeface="Times New Roman" panose="02020603050405020304" pitchFamily="18" charset="0"/>
              </a:rPr>
              <a:t>WCS Tracking of Generator IA volume and conditions</a:t>
            </a:r>
          </a:p>
        </p:txBody>
      </p:sp>
      <p:pic>
        <p:nvPicPr>
          <p:cNvPr id="6" name="Content Placeholder 5">
            <a:extLst>
              <a:ext uri="{FF2B5EF4-FFF2-40B4-BE49-F238E27FC236}">
                <a16:creationId xmlns:a16="http://schemas.microsoft.com/office/drawing/2014/main" id="{918F1CD8-6551-0E80-CE1B-4C627C5651A0}"/>
              </a:ext>
            </a:extLst>
          </p:cNvPr>
          <p:cNvPicPr>
            <a:picLocks noGrp="1" noChangeAspect="1"/>
          </p:cNvPicPr>
          <p:nvPr>
            <p:ph sz="half" idx="1"/>
          </p:nvPr>
        </p:nvPicPr>
        <p:blipFill>
          <a:blip r:embed="rId2"/>
          <a:stretch>
            <a:fillRect/>
          </a:stretch>
        </p:blipFill>
        <p:spPr>
          <a:xfrm>
            <a:off x="316676" y="821375"/>
            <a:ext cx="3661559" cy="5471557"/>
          </a:xfrm>
        </p:spPr>
      </p:pic>
      <p:graphicFrame>
        <p:nvGraphicFramePr>
          <p:cNvPr id="3" name="Content Placeholder 2">
            <a:extLst>
              <a:ext uri="{FF2B5EF4-FFF2-40B4-BE49-F238E27FC236}">
                <a16:creationId xmlns:a16="http://schemas.microsoft.com/office/drawing/2014/main" id="{7589D071-F539-2D7D-5240-324A8E278247}"/>
              </a:ext>
            </a:extLst>
          </p:cNvPr>
          <p:cNvGraphicFramePr>
            <a:graphicFrameLocks noGrp="1"/>
          </p:cNvGraphicFramePr>
          <p:nvPr>
            <p:ph sz="half" idx="2"/>
            <p:extLst>
              <p:ext uri="{D42A27DB-BD31-4B8C-83A1-F6EECF244321}">
                <p14:modId xmlns:p14="http://schemas.microsoft.com/office/powerpoint/2010/main" val="251307270"/>
              </p:ext>
            </p:extLst>
          </p:nvPr>
        </p:nvGraphicFramePr>
        <p:xfrm>
          <a:off x="4057403" y="821375"/>
          <a:ext cx="3111335" cy="5358423"/>
        </p:xfrm>
        <a:graphic>
          <a:graphicData uri="http://schemas.openxmlformats.org/drawingml/2006/table">
            <a:tbl>
              <a:tblPr>
                <a:tableStyleId>{5C22544A-7EE6-4342-B048-85BDC9FD1C3A}</a:tableStyleId>
              </a:tblPr>
              <a:tblGrid>
                <a:gridCol w="668968">
                  <a:extLst>
                    <a:ext uri="{9D8B030D-6E8A-4147-A177-3AD203B41FA5}">
                      <a16:colId xmlns:a16="http://schemas.microsoft.com/office/drawing/2014/main" val="838895142"/>
                    </a:ext>
                  </a:extLst>
                </a:gridCol>
                <a:gridCol w="435461">
                  <a:extLst>
                    <a:ext uri="{9D8B030D-6E8A-4147-A177-3AD203B41FA5}">
                      <a16:colId xmlns:a16="http://schemas.microsoft.com/office/drawing/2014/main" val="2118597858"/>
                    </a:ext>
                  </a:extLst>
                </a:gridCol>
                <a:gridCol w="391284">
                  <a:extLst>
                    <a:ext uri="{9D8B030D-6E8A-4147-A177-3AD203B41FA5}">
                      <a16:colId xmlns:a16="http://schemas.microsoft.com/office/drawing/2014/main" val="11199377"/>
                    </a:ext>
                  </a:extLst>
                </a:gridCol>
                <a:gridCol w="397594">
                  <a:extLst>
                    <a:ext uri="{9D8B030D-6E8A-4147-A177-3AD203B41FA5}">
                      <a16:colId xmlns:a16="http://schemas.microsoft.com/office/drawing/2014/main" val="4156735028"/>
                    </a:ext>
                  </a:extLst>
                </a:gridCol>
                <a:gridCol w="694213">
                  <a:extLst>
                    <a:ext uri="{9D8B030D-6E8A-4147-A177-3AD203B41FA5}">
                      <a16:colId xmlns:a16="http://schemas.microsoft.com/office/drawing/2014/main" val="284119450"/>
                    </a:ext>
                  </a:extLst>
                </a:gridCol>
                <a:gridCol w="523815">
                  <a:extLst>
                    <a:ext uri="{9D8B030D-6E8A-4147-A177-3AD203B41FA5}">
                      <a16:colId xmlns:a16="http://schemas.microsoft.com/office/drawing/2014/main" val="4233733585"/>
                    </a:ext>
                  </a:extLst>
                </a:gridCol>
              </a:tblGrid>
              <a:tr h="386890">
                <a:tc>
                  <a:txBody>
                    <a:bodyPr/>
                    <a:lstStyle/>
                    <a:p>
                      <a:pPr algn="ctr" fontAlgn="b"/>
                      <a:r>
                        <a:rPr lang="en-US" sz="700" u="none" strike="noStrike">
                          <a:effectLst/>
                        </a:rPr>
                        <a:t>Expiration Date; 8/31/2025</a:t>
                      </a:r>
                      <a:endParaRPr lang="en-US" sz="700" b="1" i="0" u="none" strike="noStrike">
                        <a:solidFill>
                          <a:srgbClr val="C00000"/>
                        </a:solidFill>
                        <a:effectLst/>
                        <a:latin typeface="Calibri" panose="020F0502020204030204" pitchFamily="34" charset="0"/>
                      </a:endParaRPr>
                    </a:p>
                  </a:txBody>
                  <a:tcPr marL="4096" marR="4096" marT="4096" marB="0" anchor="b"/>
                </a:tc>
                <a:tc>
                  <a:txBody>
                    <a:bodyPr/>
                    <a:lstStyle/>
                    <a:p>
                      <a:pPr algn="ctr" fontAlgn="b"/>
                      <a:r>
                        <a:rPr lang="en-US" sz="700" u="sng" strike="noStrike">
                          <a:effectLst/>
                        </a:rPr>
                        <a:t>Agreement #</a:t>
                      </a:r>
                      <a:endParaRPr lang="en-US" sz="700" b="1" i="0" u="sng"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sng" strike="noStrike">
                          <a:effectLst/>
                        </a:rPr>
                        <a:t>Approved Curies</a:t>
                      </a:r>
                      <a:endParaRPr lang="en-US" sz="700" b="1" i="0" u="sng"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sng" strike="noStrike">
                          <a:effectLst/>
                        </a:rPr>
                        <a:t>Approved Cubic Feet</a:t>
                      </a:r>
                      <a:endParaRPr lang="en-US" sz="700" b="1" i="0" u="sng"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sng" strike="noStrike">
                          <a:effectLst/>
                        </a:rPr>
                        <a:t> </a:t>
                      </a:r>
                      <a:endParaRPr lang="en-US" sz="700" b="1" i="0" u="sng"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1383526918"/>
                  </a:ext>
                </a:extLst>
              </a:tr>
              <a:tr h="300238">
                <a:tc>
                  <a:txBody>
                    <a:bodyPr/>
                    <a:lstStyle/>
                    <a:p>
                      <a:pPr algn="ctr" fontAlgn="b"/>
                      <a:r>
                        <a:rPr lang="en-US" sz="700" u="none" strike="noStrike" dirty="0">
                          <a:effectLst/>
                        </a:rPr>
                        <a:t>Bionomics Inc</a:t>
                      </a:r>
                      <a:endParaRPr lang="en-US" sz="700" b="1" i="0" u="none" strike="noStrike" dirty="0">
                        <a:solidFill>
                          <a:srgbClr val="990099"/>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2-0447-01</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7,100.0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dirty="0">
                          <a:effectLst/>
                        </a:rPr>
                        <a:t>350.0</a:t>
                      </a:r>
                      <a:endParaRPr lang="en-US" sz="700" b="0" i="0" u="none" strike="noStrike" dirty="0">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1604050863"/>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79977489"/>
                  </a:ext>
                </a:extLst>
              </a:tr>
              <a:tr h="514224">
                <a:tc>
                  <a:txBody>
                    <a:bodyPr/>
                    <a:lstStyle/>
                    <a:p>
                      <a:pPr algn="ctr" fontAlgn="b"/>
                      <a:r>
                        <a:rPr lang="en-US" sz="700" u="none" strike="noStrike" dirty="0">
                          <a:effectLst/>
                        </a:rPr>
                        <a:t>Manifest number</a:t>
                      </a:r>
                      <a:endParaRPr lang="en-US" sz="700" b="1" i="0" u="none" strike="noStrike" dirty="0">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Total Activity (mCi)</a:t>
                      </a:r>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Total Activity (Ci)</a:t>
                      </a:r>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dirty="0">
                          <a:effectLst/>
                        </a:rPr>
                        <a:t>Total Volume (ft³)</a:t>
                      </a:r>
                      <a:endParaRPr lang="en-US" sz="700" b="1" i="0" u="none" strike="noStrike" dirty="0">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Verified with final shipping document (initial/date)</a:t>
                      </a:r>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3065722784"/>
                  </a:ext>
                </a:extLst>
              </a:tr>
              <a:tr h="141574">
                <a:tc>
                  <a:txBody>
                    <a:bodyPr/>
                    <a:lstStyle/>
                    <a:p>
                      <a:pPr algn="ctr" fontAlgn="b"/>
                      <a:r>
                        <a:rPr lang="en-US" sz="700" u="none" strike="noStrike">
                          <a:effectLst/>
                        </a:rPr>
                        <a:t>BW-09-24</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1.60E+04</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15.98</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15.0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LT 10/10/2024</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CRL #1</a:t>
                      </a:r>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2300653975"/>
                  </a:ext>
                </a:extLst>
              </a:tr>
              <a:tr h="141574">
                <a:tc>
                  <a:txBody>
                    <a:bodyPr/>
                    <a:lstStyle/>
                    <a:p>
                      <a:pPr algn="ctr" fontAlgn="b"/>
                      <a:r>
                        <a:rPr lang="en-US" sz="700" u="none" strike="noStrike">
                          <a:effectLst/>
                        </a:rPr>
                        <a:t>BW-12-24</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6.70E+06</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6,696.70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51.9</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CRL # 2</a:t>
                      </a:r>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3033564479"/>
                  </a:ext>
                </a:extLst>
              </a:tr>
              <a:tr h="141574">
                <a:tc>
                  <a:txBody>
                    <a:bodyPr/>
                    <a:lstStyle/>
                    <a:p>
                      <a:pPr algn="ctr" fontAlgn="b"/>
                      <a:r>
                        <a:rPr lang="en-US" sz="700" u="none" strike="noStrike">
                          <a:effectLst/>
                        </a:rPr>
                        <a:t>BW-15-24</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2.36E+04</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dirty="0">
                          <a:effectLst/>
                        </a:rPr>
                        <a:t>23.57</a:t>
                      </a:r>
                      <a:endParaRPr lang="en-US" sz="700" b="0" i="0" u="none" strike="noStrike" dirty="0">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11.5</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CRL # 2</a:t>
                      </a:r>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914353127"/>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dirty="0">
                          <a:effectLst/>
                        </a:rPr>
                        <a:t>0.00</a:t>
                      </a:r>
                      <a:endParaRPr lang="en-US" sz="700" b="0" i="0" u="none" strike="noStrike" dirty="0">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2006501272"/>
                  </a:ext>
                </a:extLst>
              </a:tr>
              <a:tr h="182816">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3201707940"/>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190114221"/>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2282451167"/>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117920475"/>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1539996283"/>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3333837394"/>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4287689694"/>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3956415622"/>
                  </a:ext>
                </a:extLst>
              </a:tr>
              <a:tr h="132223">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2536049100"/>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464179327"/>
                  </a:ext>
                </a:extLst>
              </a:tr>
              <a:tr h="13913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1911995345"/>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3298214068"/>
                  </a:ext>
                </a:extLst>
              </a:tr>
              <a:tr h="13913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dirty="0">
                          <a:effectLst/>
                        </a:rPr>
                        <a:t>0.00</a:t>
                      </a:r>
                      <a:endParaRPr lang="en-US" sz="700" b="0" i="0" u="none" strike="noStrike" dirty="0">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78704746"/>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2388499368"/>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32043454"/>
                  </a:ext>
                </a:extLst>
              </a:tr>
              <a:tr h="141574">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0.00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1831505452"/>
                  </a:ext>
                </a:extLst>
              </a:tr>
              <a:tr h="439370">
                <a:tc>
                  <a:txBody>
                    <a:bodyPr/>
                    <a:lstStyle/>
                    <a:p>
                      <a:pPr algn="ctr" fontAlgn="b"/>
                      <a:r>
                        <a:rPr lang="en-US" sz="700" u="none" strike="noStrike">
                          <a:effectLst/>
                        </a:rPr>
                        <a:t>Total for all shipments</a:t>
                      </a:r>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6,736.25</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78.41</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1388930953"/>
                  </a:ext>
                </a:extLst>
              </a:tr>
              <a:tr h="292914">
                <a:tc>
                  <a:txBody>
                    <a:bodyPr/>
                    <a:lstStyle/>
                    <a:p>
                      <a:pPr algn="ctr" fontAlgn="b"/>
                      <a:r>
                        <a:rPr lang="en-US" sz="700" u="none" strike="noStrike">
                          <a:effectLst/>
                        </a:rPr>
                        <a:t>Available Inventory</a:t>
                      </a:r>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363.75</a:t>
                      </a:r>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271.59</a:t>
                      </a:r>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1701618241"/>
                  </a:ext>
                </a:extLst>
              </a:tr>
              <a:tr h="141574">
                <a:tc>
                  <a:txBody>
                    <a:bodyPr/>
                    <a:lstStyle/>
                    <a:p>
                      <a:pPr algn="ctr" fontAlgn="b"/>
                      <a:r>
                        <a:rPr lang="en-US" sz="700" u="none" strike="noStrike">
                          <a:effectLst/>
                        </a:rPr>
                        <a:t>% used</a:t>
                      </a:r>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94.88%</a:t>
                      </a:r>
                      <a:endParaRPr lang="en-US" sz="700" b="0" i="0" u="none" strike="noStrike">
                        <a:solidFill>
                          <a:srgbClr val="800080"/>
                        </a:solidFill>
                        <a:effectLst/>
                        <a:latin typeface="Calibri" panose="020F0502020204030204" pitchFamily="34" charset="0"/>
                      </a:endParaRPr>
                    </a:p>
                  </a:txBody>
                  <a:tcPr marL="4096" marR="4096" marT="4096" marB="0" anchor="b"/>
                </a:tc>
                <a:tc>
                  <a:txBody>
                    <a:bodyPr/>
                    <a:lstStyle/>
                    <a:p>
                      <a:pPr algn="ctr" fontAlgn="b"/>
                      <a:r>
                        <a:rPr lang="en-US" sz="700" u="none" strike="noStrike">
                          <a:effectLst/>
                        </a:rPr>
                        <a:t>22.40%</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3186923629"/>
                  </a:ext>
                </a:extLst>
              </a:tr>
              <a:tr h="141574">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1599431538"/>
                  </a:ext>
                </a:extLst>
              </a:tr>
              <a:tr h="141574">
                <a:tc>
                  <a:txBody>
                    <a:bodyPr/>
                    <a:lstStyle/>
                    <a:p>
                      <a:pPr algn="ctr" fontAlgn="b"/>
                      <a:endParaRPr lang="en-US" sz="700" b="1"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4096" marR="4096" marT="4096"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096" marR="4096" marT="4096" marB="0" anchor="b"/>
                </a:tc>
                <a:extLst>
                  <a:ext uri="{0D108BD9-81ED-4DB2-BD59-A6C34878D82A}">
                    <a16:rowId xmlns:a16="http://schemas.microsoft.com/office/drawing/2014/main" val="2979693930"/>
                  </a:ext>
                </a:extLst>
              </a:tr>
            </a:tbl>
          </a:graphicData>
        </a:graphic>
      </p:graphicFrame>
      <p:sp>
        <p:nvSpPr>
          <p:cNvPr id="4" name="Rectangle 3">
            <a:extLst>
              <a:ext uri="{FF2B5EF4-FFF2-40B4-BE49-F238E27FC236}">
                <a16:creationId xmlns:a16="http://schemas.microsoft.com/office/drawing/2014/main" id="{1F84446A-AEB4-78BB-7941-7FBE24BCF9AC}"/>
              </a:ext>
            </a:extLst>
          </p:cNvPr>
          <p:cNvSpPr/>
          <p:nvPr/>
        </p:nvSpPr>
        <p:spPr>
          <a:xfrm>
            <a:off x="4025735" y="1381496"/>
            <a:ext cx="613559" cy="1781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07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F3D6-0FFB-F3D6-28AC-CAB0B74768EA}"/>
              </a:ext>
            </a:extLst>
          </p:cNvPr>
          <p:cNvSpPr>
            <a:spLocks noGrp="1"/>
          </p:cNvSpPr>
          <p:nvPr>
            <p:ph type="title"/>
          </p:nvPr>
        </p:nvSpPr>
        <p:spPr>
          <a:xfrm>
            <a:off x="858981" y="51460"/>
            <a:ext cx="6347713" cy="558140"/>
          </a:xfrm>
        </p:spPr>
        <p:txBody>
          <a:bodyPr>
            <a:normAutofit fontScale="90000"/>
          </a:bodyPr>
          <a:lstStyle/>
          <a:p>
            <a:r>
              <a:rPr lang="en-US" dirty="0"/>
              <a:t>WCS WAC in relation to IA’s</a:t>
            </a:r>
          </a:p>
        </p:txBody>
      </p:sp>
      <p:sp>
        <p:nvSpPr>
          <p:cNvPr id="3" name="Content Placeholder 2">
            <a:extLst>
              <a:ext uri="{FF2B5EF4-FFF2-40B4-BE49-F238E27FC236}">
                <a16:creationId xmlns:a16="http://schemas.microsoft.com/office/drawing/2014/main" id="{8F3D0052-2FB9-BFCB-3688-808E2FCC345D}"/>
              </a:ext>
            </a:extLst>
          </p:cNvPr>
          <p:cNvSpPr>
            <a:spLocks noGrp="1"/>
          </p:cNvSpPr>
          <p:nvPr>
            <p:ph idx="1"/>
          </p:nvPr>
        </p:nvSpPr>
        <p:spPr>
          <a:xfrm>
            <a:off x="760020" y="1246190"/>
            <a:ext cx="6347714" cy="3880773"/>
          </a:xfrm>
        </p:spPr>
        <p:txBody>
          <a:bodyPr>
            <a:normAutofit/>
          </a:bodyPr>
          <a:lstStyle/>
          <a:p>
            <a:r>
              <a:rPr lang="en-US" dirty="0"/>
              <a:t>The Waste Acceptance Criteria is located in Appendix C of the Radioactive Material. Current License is RML4100 amendment 40.</a:t>
            </a:r>
          </a:p>
          <a:p>
            <a:r>
              <a:rPr lang="en-US" dirty="0"/>
              <a:t>Section 3 Limitations and Prohibited Wastes</a:t>
            </a:r>
          </a:p>
          <a:p>
            <a:r>
              <a:rPr lang="en-US" dirty="0"/>
              <a:t>Section 4 Waste Types or Streams</a:t>
            </a:r>
          </a:p>
          <a:p>
            <a:r>
              <a:rPr lang="en-US" dirty="0"/>
              <a:t>Section 5 Waste Generator Audit/Certification</a:t>
            </a:r>
          </a:p>
          <a:p>
            <a:r>
              <a:rPr lang="en-US" dirty="0"/>
              <a:t>Section 6 Waste Classification</a:t>
            </a:r>
          </a:p>
          <a:p>
            <a:r>
              <a:rPr lang="en-US" dirty="0"/>
              <a:t>Section 7 Waste Characterization</a:t>
            </a:r>
          </a:p>
          <a:p>
            <a:r>
              <a:rPr lang="en-US" dirty="0"/>
              <a:t>Section 10 Waste Form and Packaging Requirements</a:t>
            </a:r>
          </a:p>
          <a:p>
            <a:r>
              <a:rPr lang="en-US" dirty="0"/>
              <a:t>Section 12 Transportation</a:t>
            </a:r>
          </a:p>
          <a:p>
            <a:endParaRPr lang="en-US" dirty="0"/>
          </a:p>
          <a:p>
            <a:endParaRPr lang="en-US" dirty="0"/>
          </a:p>
          <a:p>
            <a:endParaRPr lang="en-US" dirty="0"/>
          </a:p>
        </p:txBody>
      </p:sp>
    </p:spTree>
    <p:extLst>
      <p:ext uri="{BB962C8B-B14F-4D97-AF65-F5344CB8AC3E}">
        <p14:creationId xmlns:p14="http://schemas.microsoft.com/office/powerpoint/2010/main" val="2850748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D57D-1E46-CD45-A192-25C691892DA5}"/>
              </a:ext>
            </a:extLst>
          </p:cNvPr>
          <p:cNvSpPr>
            <a:spLocks noGrp="1"/>
          </p:cNvSpPr>
          <p:nvPr>
            <p:ph type="title"/>
          </p:nvPr>
        </p:nvSpPr>
        <p:spPr>
          <a:xfrm>
            <a:off x="704602" y="3958"/>
            <a:ext cx="6347713" cy="605642"/>
          </a:xfrm>
        </p:spPr>
        <p:txBody>
          <a:bodyPr>
            <a:normAutofit fontScale="90000"/>
          </a:bodyPr>
          <a:lstStyle/>
          <a:p>
            <a:r>
              <a:rPr lang="en-US" dirty="0"/>
              <a:t>Important aspects of the IA</a:t>
            </a:r>
          </a:p>
        </p:txBody>
      </p:sp>
      <p:sp>
        <p:nvSpPr>
          <p:cNvPr id="3" name="Content Placeholder 2">
            <a:extLst>
              <a:ext uri="{FF2B5EF4-FFF2-40B4-BE49-F238E27FC236}">
                <a16:creationId xmlns:a16="http://schemas.microsoft.com/office/drawing/2014/main" id="{462C7C48-A7EB-A310-0ACD-AF8228659303}"/>
              </a:ext>
            </a:extLst>
          </p:cNvPr>
          <p:cNvSpPr>
            <a:spLocks noGrp="1"/>
          </p:cNvSpPr>
          <p:nvPr>
            <p:ph idx="1"/>
          </p:nvPr>
        </p:nvSpPr>
        <p:spPr>
          <a:xfrm>
            <a:off x="609599" y="1408486"/>
            <a:ext cx="6347714" cy="3880773"/>
          </a:xfrm>
        </p:spPr>
        <p:txBody>
          <a:bodyPr>
            <a:normAutofit/>
          </a:bodyPr>
          <a:lstStyle/>
          <a:p>
            <a:r>
              <a:rPr lang="en-US" dirty="0"/>
              <a:t>For generator(s) and or Brokers in section (j) you could have stipulations on conditions for which you could need additional information in the form of a Curie Release Letter or a Conditional Removal Letter prior to shipment.</a:t>
            </a:r>
          </a:p>
          <a:p>
            <a:r>
              <a:rPr lang="en-US" dirty="0"/>
              <a:t>Curie Release letters are required for any IA asking for more that 15,000 curies in an IA year.</a:t>
            </a:r>
          </a:p>
          <a:p>
            <a:r>
              <a:rPr lang="en-US" dirty="0"/>
              <a:t>Conditional removal letter is required for waste that is being exported out of certain compacts or territories within the IA year.</a:t>
            </a:r>
          </a:p>
        </p:txBody>
      </p:sp>
    </p:spTree>
    <p:extLst>
      <p:ext uri="{BB962C8B-B14F-4D97-AF65-F5344CB8AC3E}">
        <p14:creationId xmlns:p14="http://schemas.microsoft.com/office/powerpoint/2010/main" val="1635181162"/>
      </p:ext>
    </p:extLst>
  </p:cSld>
  <p:clrMapOvr>
    <a:masterClrMapping/>
  </p:clrMapOvr>
</p:sld>
</file>

<file path=ppt/theme/theme1.xml><?xml version="1.0" encoding="utf-8"?>
<a:theme xmlns:a="http://schemas.openxmlformats.org/drawingml/2006/main" name="9_Default Design">
  <a:themeElements>
    <a:clrScheme name="JFL 1">
      <a:dk1>
        <a:srgbClr val="000000"/>
      </a:dk1>
      <a:lt1>
        <a:srgbClr val="FFFFFF"/>
      </a:lt1>
      <a:dk2>
        <a:srgbClr val="000000"/>
      </a:dk2>
      <a:lt2>
        <a:srgbClr val="808080"/>
      </a:lt2>
      <a:accent1>
        <a:srgbClr val="003399"/>
      </a:accent1>
      <a:accent2>
        <a:srgbClr val="FF0000"/>
      </a:accent2>
      <a:accent3>
        <a:srgbClr val="CCCCCC"/>
      </a:accent3>
      <a:accent4>
        <a:srgbClr val="00B050"/>
      </a:accent4>
      <a:accent5>
        <a:srgbClr val="FFC000"/>
      </a:accent5>
      <a:accent6>
        <a:srgbClr val="8686FF"/>
      </a:accent6>
      <a:hlink>
        <a:srgbClr val="0000D0"/>
      </a:hlink>
      <a:folHlink>
        <a:srgbClr val="99CC0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ln>
          <a:tailEnd type="triangle"/>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117299</TotalTime>
  <Words>2039</Words>
  <Application>Microsoft Office PowerPoint</Application>
  <PresentationFormat>On-screen Show (4:3)</PresentationFormat>
  <Paragraphs>298</Paragraphs>
  <Slides>22</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Calibri</vt:lpstr>
      <vt:lpstr>Calibri Light</vt:lpstr>
      <vt:lpstr>Times New Roman</vt:lpstr>
      <vt:lpstr>Trebuchet MS</vt:lpstr>
      <vt:lpstr>Verdana</vt:lpstr>
      <vt:lpstr>Wingdings</vt:lpstr>
      <vt:lpstr>Wingdings 3</vt:lpstr>
      <vt:lpstr>9_Default Design</vt:lpstr>
      <vt:lpstr>Custom Design</vt:lpstr>
      <vt:lpstr>Facet</vt:lpstr>
      <vt:lpstr>WCS How to get waste to WCS</vt:lpstr>
      <vt:lpstr>Compact Waste Facility</vt:lpstr>
      <vt:lpstr>Importing Waste into the CWF</vt:lpstr>
      <vt:lpstr>PowerPoint Presentation</vt:lpstr>
      <vt:lpstr>Important Import Agreements Definitions</vt:lpstr>
      <vt:lpstr>Important aspects of the IA</vt:lpstr>
      <vt:lpstr>WCS Tracking of Generator IA volume and conditions</vt:lpstr>
      <vt:lpstr>WCS WAC in relation to IA’s</vt:lpstr>
      <vt:lpstr>Important aspects of the IA</vt:lpstr>
      <vt:lpstr>PowerPoint Presentation</vt:lpstr>
      <vt:lpstr>PowerPoint Presentation</vt:lpstr>
      <vt:lpstr>PowerPoint Presentation</vt:lpstr>
      <vt:lpstr>Generator Certification</vt:lpstr>
      <vt:lpstr>Waste Profile Approval</vt:lpstr>
      <vt:lpstr>Waste Profile Approval</vt:lpstr>
      <vt:lpstr>TLLRWCC Import Approval</vt:lpstr>
      <vt:lpstr>TLLRWCC Import Approval (as applicable)</vt:lpstr>
      <vt:lpstr>Waste Shipment Request Approval</vt:lpstr>
      <vt:lpstr>Final Paperwork Verification</vt:lpstr>
      <vt:lpstr>Waste Acceptance Upon Receipt</vt:lpstr>
      <vt:lpstr>Waste Approval for Disposal</vt:lpstr>
      <vt:lpstr>Waste Disposal in CWF/FWF/RCRA Cells</vt:lpstr>
    </vt:vector>
  </TitlesOfParts>
  <Company>J.F. Lehman &amp;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Ng</dc:creator>
  <cp:lastModifiedBy>Ryan Murdock</cp:lastModifiedBy>
  <cp:revision>4123</cp:revision>
  <cp:lastPrinted>2022-10-31T15:20:10Z</cp:lastPrinted>
  <dcterms:created xsi:type="dcterms:W3CDTF">2007-04-05T20:39:28Z</dcterms:created>
  <dcterms:modified xsi:type="dcterms:W3CDTF">2024-12-12T17:55:36Z</dcterms:modified>
</cp:coreProperties>
</file>